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4D8DEE8-7A87-4E01-8ADE-4C49CDD43F74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BBF0-342D-409A-9C0A-B1B451E92883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5d1GO7rqg6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Energy!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Conserve!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4800" dirty="0" smtClean="0">
                <a:solidFill>
                  <a:schemeClr val="tx1"/>
                </a:solidFill>
              </a:rPr>
              <a:t>Recycle!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Giving life to automated systems around the world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24338"/>
            <a:ext cx="287655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4.bp.blogspot.com/_TaxA4M5bjX8/S-Hg34oB_sI/AAAAAAAAAEI/_BMipkv-0w8/s640/4a60d7e53af5d,Arc-Reactor-RELOAD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62000"/>
            <a:ext cx="284085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2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Endless energy?</a:t>
            </a:r>
            <a:endParaRPr lang="en-US" dirty="0"/>
          </a:p>
        </p:txBody>
      </p:sp>
      <p:pic>
        <p:nvPicPr>
          <p:cNvPr id="2050" name="Picture 2" descr="http://upload.wikimedia.org/wikipedia/commons/a/aa/Perpetual_Motion_by_Norman_Rockw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338" y="2133600"/>
            <a:ext cx="2955763" cy="400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Groups!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Hour 1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Andrea / Jenny / Julia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Alex / Whitney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1"/>
                </a:solidFill>
              </a:rPr>
              <a:t>Kaitelyn</a:t>
            </a:r>
            <a:r>
              <a:rPr lang="en-US" sz="2400" dirty="0" smtClean="0">
                <a:solidFill>
                  <a:schemeClr val="tx1"/>
                </a:solidFill>
              </a:rPr>
              <a:t> / Maeve / Brianna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Lilly / </a:t>
            </a:r>
            <a:r>
              <a:rPr lang="en-US" sz="2400" dirty="0" err="1" smtClean="0">
                <a:solidFill>
                  <a:schemeClr val="tx1"/>
                </a:solidFill>
              </a:rPr>
              <a:t>Maddie</a:t>
            </a:r>
            <a:r>
              <a:rPr lang="en-US" sz="2400" dirty="0" smtClean="0">
                <a:solidFill>
                  <a:schemeClr val="tx1"/>
                </a:solidFill>
              </a:rPr>
              <a:t> / Gabby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Nate / DJ / </a:t>
            </a:r>
            <a:r>
              <a:rPr lang="en-US" sz="2400" dirty="0" err="1" smtClean="0">
                <a:solidFill>
                  <a:schemeClr val="tx1"/>
                </a:solidFill>
              </a:rPr>
              <a:t>Braedon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70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Groups!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Hour 4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Matt / Zach R / Martin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Joe / Cameron / Alex J / Victor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Zack Z / Carson / Rafael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Finlay / Robert / Aaron / </a:t>
            </a:r>
            <a:r>
              <a:rPr lang="en-US" sz="2400" dirty="0">
                <a:solidFill>
                  <a:schemeClr val="tx1"/>
                </a:solidFill>
              </a:rPr>
              <a:t>Gabe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Rebecca M / Allie / </a:t>
            </a:r>
            <a:r>
              <a:rPr lang="en-US" sz="2400" dirty="0" err="1" smtClean="0">
                <a:solidFill>
                  <a:schemeClr val="tx1"/>
                </a:solidFill>
              </a:rPr>
              <a:t>Ashlynn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Rebecca B / </a:t>
            </a:r>
            <a:r>
              <a:rPr lang="en-US" sz="2400" dirty="0" err="1" smtClean="0">
                <a:solidFill>
                  <a:schemeClr val="tx1"/>
                </a:solidFill>
              </a:rPr>
              <a:t>Elliana</a:t>
            </a:r>
            <a:r>
              <a:rPr lang="en-US" sz="2400" dirty="0" smtClean="0">
                <a:solidFill>
                  <a:schemeClr val="tx1"/>
                </a:solidFill>
              </a:rPr>
              <a:t> / Amber / Althea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Diana / LeAnn / Sam 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Elizabeth / Hannah / </a:t>
            </a:r>
            <a:r>
              <a:rPr lang="en-US" sz="2400" dirty="0" err="1" smtClean="0">
                <a:solidFill>
                  <a:schemeClr val="tx1"/>
                </a:solidFill>
              </a:rPr>
              <a:t>Maddie</a:t>
            </a:r>
            <a:r>
              <a:rPr lang="en-US" sz="2400" dirty="0" smtClean="0">
                <a:solidFill>
                  <a:schemeClr val="tx1"/>
                </a:solidFill>
              </a:rPr>
              <a:t> 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Olivia / Luz / </a:t>
            </a:r>
            <a:r>
              <a:rPr lang="en-US" sz="2400" dirty="0" err="1" smtClean="0">
                <a:solidFill>
                  <a:schemeClr val="tx1"/>
                </a:solidFill>
              </a:rPr>
              <a:t>Maddie</a:t>
            </a:r>
            <a:r>
              <a:rPr lang="en-US" sz="2400" dirty="0" smtClean="0">
                <a:solidFill>
                  <a:schemeClr val="tx1"/>
                </a:solidFill>
              </a:rPr>
              <a:t> D</a:t>
            </a:r>
          </a:p>
          <a:p>
            <a:pPr lvl="1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3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Energy and the Environment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do we get the energy needed to run an automated world?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819400"/>
            <a:ext cx="849006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31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Energy and the Environment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Today, I would like you to work in your groups to create some art. It must have color!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Divide a large piece of paper into 3 sections.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one section write  the word “</a:t>
            </a:r>
            <a:r>
              <a:rPr lang="en-US" b="1" dirty="0" smtClean="0">
                <a:solidFill>
                  <a:schemeClr val="tx1"/>
                </a:solidFill>
              </a:rPr>
              <a:t>ENERGY</a:t>
            </a:r>
            <a:r>
              <a:rPr lang="en-US" dirty="0" smtClean="0">
                <a:solidFill>
                  <a:schemeClr val="tx1"/>
                </a:solidFill>
              </a:rPr>
              <a:t>” and find pictures or draw pictures to show as many types of energy as you can think of.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a second section write the word “</a:t>
            </a:r>
            <a:r>
              <a:rPr lang="en-US" b="1" dirty="0" smtClean="0">
                <a:solidFill>
                  <a:schemeClr val="tx1"/>
                </a:solidFill>
              </a:rPr>
              <a:t>CONSERVE</a:t>
            </a:r>
            <a:r>
              <a:rPr lang="en-US" dirty="0" smtClean="0">
                <a:solidFill>
                  <a:schemeClr val="tx1"/>
                </a:solidFill>
              </a:rPr>
              <a:t>” and find pictures or draw pictures to show all the ways to conserve that you can think of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 the third section write the word “</a:t>
            </a:r>
            <a:r>
              <a:rPr lang="en-US" b="1" dirty="0" smtClean="0">
                <a:solidFill>
                  <a:schemeClr val="tx1"/>
                </a:solidFill>
              </a:rPr>
              <a:t>RECYCLE</a:t>
            </a:r>
            <a:r>
              <a:rPr lang="en-US" dirty="0" smtClean="0">
                <a:solidFill>
                  <a:schemeClr val="tx1"/>
                </a:solidFill>
              </a:rPr>
              <a:t>” and find pictures or draw pictures to show all of the ways you can think of to recycle materials or objects.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332</TotalTime>
  <Words>244</Words>
  <Application>Microsoft Office PowerPoint</Application>
  <PresentationFormat>On-screen Show (4:3)</PresentationFormat>
  <Paragraphs>33</Paragraphs>
  <Slides>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Energy! Conserve! Recycle!</vt:lpstr>
      <vt:lpstr>Endless energy?</vt:lpstr>
      <vt:lpstr>Groups!</vt:lpstr>
      <vt:lpstr>Groups!</vt:lpstr>
      <vt:lpstr>Energy and the Environment</vt:lpstr>
      <vt:lpstr>Energy and the Environment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Energy! Conserve! Recycle!</dc:title>
  <dc:creator>JOPP, RICHARD</dc:creator>
  <cp:lastModifiedBy>JOPP, RICHARD</cp:lastModifiedBy>
  <cp:revision>5</cp:revision>
  <dcterms:created xsi:type="dcterms:W3CDTF">2013-10-16T12:03:51Z</dcterms:created>
  <dcterms:modified xsi:type="dcterms:W3CDTF">2013-11-11T15:44:44Z</dcterms:modified>
</cp:coreProperties>
</file>