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4690-4386-4DFB-8A9A-E4B1A8AFE85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57C4824-464E-4F2F-B75E-042106EB6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4690-4386-4DFB-8A9A-E4B1A8AFE85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4824-464E-4F2F-B75E-042106EB6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4690-4386-4DFB-8A9A-E4B1A8AFE85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4824-464E-4F2F-B75E-042106EB6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4690-4386-4DFB-8A9A-E4B1A8AFE85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4824-464E-4F2F-B75E-042106EB6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4690-4386-4DFB-8A9A-E4B1A8AFE85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4824-464E-4F2F-B75E-042106EB6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4690-4386-4DFB-8A9A-E4B1A8AFE85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4824-464E-4F2F-B75E-042106EB64A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4690-4386-4DFB-8A9A-E4B1A8AFE85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4824-464E-4F2F-B75E-042106EB64A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4690-4386-4DFB-8A9A-E4B1A8AFE85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4824-464E-4F2F-B75E-042106EB6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4690-4386-4DFB-8A9A-E4B1A8AFE85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4824-464E-4F2F-B75E-042106EB6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4690-4386-4DFB-8A9A-E4B1A8AFE85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4824-464E-4F2F-B75E-042106EB64A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4690-4386-4DFB-8A9A-E4B1A8AFE85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C4824-464E-4F2F-B75E-042106EB64A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55F4690-4386-4DFB-8A9A-E4B1A8AFE858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657C4824-464E-4F2F-B75E-042106EB64A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online-stopwatch.com/full-screen-stopwatch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5486400" cy="1524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Bell MT" pitchFamily="18" charset="0"/>
              </a:rPr>
              <a:t>1. Make a PB&amp;J</a:t>
            </a:r>
            <a:br>
              <a:rPr lang="en-US" sz="4400" b="1" dirty="0" smtClean="0">
                <a:latin typeface="Bell MT" pitchFamily="18" charset="0"/>
              </a:rPr>
            </a:br>
            <a:r>
              <a:rPr lang="en-US" sz="4400" b="1" dirty="0" smtClean="0">
                <a:latin typeface="Bell MT" pitchFamily="18" charset="0"/>
              </a:rPr>
              <a:t>2. Lego Build</a:t>
            </a:r>
            <a:endParaRPr lang="en-US" sz="4400" b="1" dirty="0">
              <a:latin typeface="Bell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81200"/>
            <a:ext cx="49530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Directions given to get a robot to perform a function is called an: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2895600"/>
            <a:ext cx="4953000" cy="1143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2000" kern="1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ALGORITHM</a:t>
            </a:r>
            <a:endParaRPr lang="en-US" sz="4400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927" y="457200"/>
            <a:ext cx="33528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047"/>
          <a:stretch/>
        </p:blipFill>
        <p:spPr bwMode="auto">
          <a:xfrm>
            <a:off x="838200" y="5257800"/>
            <a:ext cx="7924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343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3733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Algorithms are very specific directions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2133600"/>
            <a:ext cx="91154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354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 &amp; J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I will select 3 algorithms to follow as I construct a Peanut Butter and Jelly Sandwich.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073" y="3456709"/>
            <a:ext cx="6324600" cy="2831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57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Directions need to be VERY SPECIFIC in order to get a robot to do what you want it to do.</a:t>
            </a:r>
          </a:p>
          <a:p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Let’s have each of you try a simple experiment with a partner and 10 Legos.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114800"/>
            <a:ext cx="3526848" cy="2641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274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Lego Build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3733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Work with a different partner as yesterday, and find a place where you can sit back-to-back. </a:t>
            </a:r>
          </a:p>
          <a:p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I will give one student a paper bag with Legos in it. Please do not open it until you are given instructions.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267200"/>
            <a:ext cx="54864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644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Lego Build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17525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I will set a timer for 10 minutes. By the end of ten minutes, each team should have a good replica of the original design.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614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124200"/>
            <a:ext cx="3487016" cy="3487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343399" y="3429000"/>
            <a:ext cx="4274127" cy="28194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FFFFFF"/>
                </a:solidFill>
              </a:rPr>
              <a:t>Now…take the replica apart, and switch bags with another group. Switch builder and direction giver.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41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Acrostic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4876800" cy="5257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Write the word ‘ALGORITHM’ in the center of a piece of paper, and use each letter 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in another word that describes what an Algorithm does.</a:t>
            </a:r>
          </a:p>
          <a:p>
            <a:endParaRPr lang="en-US" sz="3200" dirty="0"/>
          </a:p>
          <a:p>
            <a:r>
              <a:rPr lang="en-US" sz="3200" dirty="0" smtClean="0">
                <a:solidFill>
                  <a:srgbClr val="002060"/>
                </a:solidFill>
              </a:rPr>
              <a:t>Turn in for your first 5 points of the quarter,</a:t>
            </a:r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182" y="1295400"/>
            <a:ext cx="3352800" cy="4884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910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52600"/>
            <a:ext cx="6477000" cy="4852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655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37</TotalTime>
  <Words>220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 Pop</vt:lpstr>
      <vt:lpstr>1. Make a PB&amp;J 2. Lego Build</vt:lpstr>
      <vt:lpstr>Algorithm</vt:lpstr>
      <vt:lpstr>PB &amp; J Algorithm</vt:lpstr>
      <vt:lpstr>Algorithm</vt:lpstr>
      <vt:lpstr>Lego Build</vt:lpstr>
      <vt:lpstr>Lego Build</vt:lpstr>
      <vt:lpstr>Algorithm Acrostic</vt:lpstr>
      <vt:lpstr>ALGORITHM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Make a PB&amp;J 2. Lego Build</dc:title>
  <dc:creator>Rich</dc:creator>
  <cp:lastModifiedBy>Rich</cp:lastModifiedBy>
  <cp:revision>2</cp:revision>
  <dcterms:created xsi:type="dcterms:W3CDTF">2013-09-04T00:44:32Z</dcterms:created>
  <dcterms:modified xsi:type="dcterms:W3CDTF">2013-09-04T01:22:03Z</dcterms:modified>
</cp:coreProperties>
</file>