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0" r:id="rId4"/>
    <p:sldId id="263" r:id="rId5"/>
    <p:sldId id="267" r:id="rId6"/>
    <p:sldId id="264" r:id="rId7"/>
    <p:sldId id="269" r:id="rId8"/>
    <p:sldId id="265" r:id="rId9"/>
    <p:sldId id="266" r:id="rId10"/>
    <p:sldId id="268" r:id="rId11"/>
    <p:sldId id="256" r:id="rId12"/>
    <p:sldId id="258" r:id="rId13"/>
    <p:sldId id="259" r:id="rId14"/>
    <p:sldId id="257" r:id="rId15"/>
    <p:sldId id="271" r:id="rId16"/>
    <p:sldId id="270" r:id="rId17"/>
    <p:sldId id="272" r:id="rId18"/>
    <p:sldId id="273" r:id="rId19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2144-4724-450B-AFD7-7A69488204D5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491A-0991-4CE1-9ACF-01E67E45F7D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2144-4724-450B-AFD7-7A69488204D5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491A-0991-4CE1-9ACF-01E67E45F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2144-4724-450B-AFD7-7A69488204D5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491A-0991-4CE1-9ACF-01E67E45F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2144-4724-450B-AFD7-7A69488204D5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491A-0991-4CE1-9ACF-01E67E45F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2144-4724-450B-AFD7-7A69488204D5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491A-0991-4CE1-9ACF-01E67E45F7D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2144-4724-450B-AFD7-7A69488204D5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491A-0991-4CE1-9ACF-01E67E45F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2144-4724-450B-AFD7-7A69488204D5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491A-0991-4CE1-9ACF-01E67E45F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2144-4724-450B-AFD7-7A69488204D5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491A-0991-4CE1-9ACF-01E67E45F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2144-4724-450B-AFD7-7A69488204D5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491A-0991-4CE1-9ACF-01E67E45F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2144-4724-450B-AFD7-7A69488204D5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491A-0991-4CE1-9ACF-01E67E45F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2144-4724-450B-AFD7-7A69488204D5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008491A-0991-4CE1-9ACF-01E67E45F7D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6C2144-4724-450B-AFD7-7A69488204D5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08491A-0991-4CE1-9ACF-01E67E45F7D8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electrocity.co.nz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-sXLjPqERUY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jvh1_gTnmJI" TargetMode="External"/><Relationship Id="rId4" Type="http://schemas.openxmlformats.org/officeDocument/2006/relationships/hyperlink" Target="http://www.youtube.com/watch?v=wqUjPLRlrNQ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electrocity.co.nz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295400"/>
          </a:xfrm>
        </p:spPr>
        <p:txBody>
          <a:bodyPr/>
          <a:lstStyle/>
          <a:p>
            <a:r>
              <a:rPr lang="en-US" dirty="0" smtClean="0"/>
              <a:t>Energy Conservation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743200"/>
            <a:ext cx="7854696" cy="1752600"/>
          </a:xfrm>
        </p:spPr>
        <p:txBody>
          <a:bodyPr/>
          <a:lstStyle/>
          <a:p>
            <a:r>
              <a:rPr lang="en-US" dirty="0" smtClean="0"/>
              <a:t>If we are not ready for alternative energy, let’s at least conserve what  fossil fuels are still left.</a:t>
            </a:r>
            <a:endParaRPr lang="en-US" dirty="0"/>
          </a:p>
        </p:txBody>
      </p:sp>
      <p:pic>
        <p:nvPicPr>
          <p:cNvPr id="1026" name="Picture 2" descr="https://www.dom.com/dominion-virginia-power/customer-service/energy-conservation/images/saving-energy-eas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3810000"/>
            <a:ext cx="663892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93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Penguin Groups – </a:t>
            </a:r>
            <a:r>
              <a:rPr lang="en-US" dirty="0" err="1" smtClean="0"/>
              <a:t>Hr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Finlay / Aaron / </a:t>
            </a:r>
            <a:r>
              <a:rPr lang="en-US" sz="2400" dirty="0"/>
              <a:t>Zach R</a:t>
            </a:r>
          </a:p>
          <a:p>
            <a:r>
              <a:rPr lang="en-US" sz="2400" dirty="0" err="1"/>
              <a:t>Maddie</a:t>
            </a:r>
            <a:r>
              <a:rPr lang="en-US" sz="2400" dirty="0"/>
              <a:t> </a:t>
            </a:r>
            <a:r>
              <a:rPr lang="en-US" sz="2400" dirty="0" smtClean="0"/>
              <a:t>D / </a:t>
            </a:r>
            <a:r>
              <a:rPr lang="en-US" sz="2400" dirty="0"/>
              <a:t>Rebecca </a:t>
            </a:r>
            <a:r>
              <a:rPr lang="en-US" sz="2400" dirty="0" smtClean="0"/>
              <a:t>B / </a:t>
            </a:r>
            <a:r>
              <a:rPr lang="en-US" sz="2400" dirty="0"/>
              <a:t>Matt P </a:t>
            </a:r>
            <a:endParaRPr lang="en-US" sz="2400" dirty="0" smtClean="0"/>
          </a:p>
          <a:p>
            <a:r>
              <a:rPr lang="en-US" sz="2400" dirty="0" smtClean="0"/>
              <a:t>Amber </a:t>
            </a:r>
            <a:r>
              <a:rPr lang="en-US" sz="2400" dirty="0"/>
              <a:t>/ Ally</a:t>
            </a:r>
            <a:r>
              <a:rPr lang="en-US" sz="2400" dirty="0" smtClean="0"/>
              <a:t>/ </a:t>
            </a:r>
            <a:r>
              <a:rPr lang="en-US" sz="2400" dirty="0"/>
              <a:t>Hannah </a:t>
            </a:r>
            <a:r>
              <a:rPr lang="en-US" sz="2400" dirty="0" smtClean="0"/>
              <a:t>/</a:t>
            </a:r>
            <a:endParaRPr lang="en-US" sz="2400" dirty="0"/>
          </a:p>
          <a:p>
            <a:r>
              <a:rPr lang="en-US" sz="2400" dirty="0"/>
              <a:t>Martin </a:t>
            </a:r>
            <a:r>
              <a:rPr lang="en-US" sz="2400" dirty="0" smtClean="0"/>
              <a:t>/ </a:t>
            </a:r>
            <a:r>
              <a:rPr lang="en-US" sz="2400" dirty="0"/>
              <a:t>LeAnn </a:t>
            </a:r>
            <a:r>
              <a:rPr lang="en-US" sz="2400" dirty="0" smtClean="0"/>
              <a:t>/</a:t>
            </a:r>
            <a:r>
              <a:rPr lang="en-US" sz="2400" dirty="0" err="1"/>
              <a:t>Maddie</a:t>
            </a:r>
            <a:r>
              <a:rPr lang="en-US" sz="2400" dirty="0"/>
              <a:t> R </a:t>
            </a:r>
          </a:p>
          <a:p>
            <a:r>
              <a:rPr lang="en-US" sz="2400" dirty="0"/>
              <a:t>Alex </a:t>
            </a:r>
            <a:r>
              <a:rPr lang="en-US" sz="2400" dirty="0" smtClean="0"/>
              <a:t>/ </a:t>
            </a:r>
            <a:r>
              <a:rPr lang="en-US" sz="2400" dirty="0"/>
              <a:t>Robert </a:t>
            </a:r>
            <a:r>
              <a:rPr lang="en-US" sz="2400" dirty="0" smtClean="0"/>
              <a:t>/</a:t>
            </a:r>
            <a:r>
              <a:rPr lang="en-US" sz="2400" dirty="0"/>
              <a:t>Cam </a:t>
            </a:r>
          </a:p>
          <a:p>
            <a:r>
              <a:rPr lang="en-US" sz="2400" dirty="0"/>
              <a:t>Carson </a:t>
            </a:r>
            <a:r>
              <a:rPr lang="en-US" sz="2400" dirty="0" smtClean="0"/>
              <a:t>T / </a:t>
            </a:r>
            <a:r>
              <a:rPr lang="en-US" sz="2400" dirty="0"/>
              <a:t>Gabe </a:t>
            </a:r>
            <a:r>
              <a:rPr lang="en-US" sz="2400" dirty="0" smtClean="0"/>
              <a:t>/ Joe </a:t>
            </a:r>
            <a:endParaRPr lang="en-US" sz="2400" dirty="0"/>
          </a:p>
          <a:p>
            <a:r>
              <a:rPr lang="en-US" sz="2400" dirty="0"/>
              <a:t>Zach Z / Rafael </a:t>
            </a:r>
            <a:r>
              <a:rPr lang="en-US" sz="2400" dirty="0" smtClean="0"/>
              <a:t>/ </a:t>
            </a:r>
            <a:r>
              <a:rPr lang="en-US" sz="2400" dirty="0"/>
              <a:t>Victor</a:t>
            </a:r>
          </a:p>
          <a:p>
            <a:r>
              <a:rPr lang="en-US" sz="2400" dirty="0"/>
              <a:t>Elizabeth / </a:t>
            </a:r>
            <a:r>
              <a:rPr lang="en-US" sz="2400" dirty="0" err="1"/>
              <a:t>Elliana</a:t>
            </a:r>
            <a:r>
              <a:rPr lang="en-US" sz="2400" dirty="0" smtClean="0"/>
              <a:t>/ </a:t>
            </a:r>
            <a:r>
              <a:rPr lang="en-US" sz="2400"/>
              <a:t>Olivia </a:t>
            </a:r>
            <a:endParaRPr lang="en-US" sz="2400" dirty="0" smtClean="0"/>
          </a:p>
          <a:p>
            <a:r>
              <a:rPr lang="en-US" sz="2400" dirty="0" err="1" smtClean="0"/>
              <a:t>Ashlynn</a:t>
            </a:r>
            <a:r>
              <a:rPr lang="en-US" sz="2400" dirty="0" smtClean="0"/>
              <a:t> / </a:t>
            </a:r>
            <a:r>
              <a:rPr lang="en-US" sz="2400" dirty="0"/>
              <a:t>Althea </a:t>
            </a:r>
            <a:endParaRPr lang="en-US" sz="2400" dirty="0" smtClean="0"/>
          </a:p>
          <a:p>
            <a:r>
              <a:rPr lang="en-US" sz="2400" dirty="0"/>
              <a:t>Sam</a:t>
            </a:r>
            <a:r>
              <a:rPr lang="en-US" sz="2400" dirty="0" smtClean="0"/>
              <a:t>/ </a:t>
            </a:r>
            <a:r>
              <a:rPr lang="en-US" sz="2400" dirty="0"/>
              <a:t>Luz / Rebecca </a:t>
            </a:r>
            <a:r>
              <a:rPr lang="en-US" sz="2400" dirty="0" smtClean="0"/>
              <a:t>M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29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76" y="609600"/>
            <a:ext cx="7851648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Penguin Dwellings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790700"/>
            <a:ext cx="6940296" cy="1752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Budget, Build, and protect  some poor, flightless birds</a:t>
            </a:r>
            <a:endParaRPr lang="en-US" sz="3600" dirty="0"/>
          </a:p>
        </p:txBody>
      </p:sp>
      <p:pic>
        <p:nvPicPr>
          <p:cNvPr id="1026" name="Picture 2" descr="https://www.myptsd.com/c/attachments/sadpenguin-png.28573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24200"/>
            <a:ext cx="47625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77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57200"/>
            <a:ext cx="6657974" cy="838200"/>
          </a:xfrm>
        </p:spPr>
        <p:txBody>
          <a:bodyPr/>
          <a:lstStyle/>
          <a:p>
            <a:r>
              <a:rPr lang="en-US" dirty="0" smtClean="0"/>
              <a:t>Build!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447800"/>
            <a:ext cx="8229600" cy="4389120"/>
          </a:xfrm>
        </p:spPr>
        <p:txBody>
          <a:bodyPr/>
          <a:lstStyle/>
          <a:p>
            <a:r>
              <a:rPr lang="en-US" dirty="0" smtClean="0"/>
              <a:t>Build a home for our chilly friends to protect them from increasing temperatures.</a:t>
            </a:r>
          </a:p>
          <a:p>
            <a:endParaRPr lang="en-US" dirty="0"/>
          </a:p>
          <a:p>
            <a:r>
              <a:rPr lang="en-US" dirty="0" smtClean="0"/>
              <a:t>Your structure must stand on its own </a:t>
            </a:r>
            <a:br>
              <a:rPr lang="en-US" dirty="0" smtClean="0"/>
            </a:br>
            <a:r>
              <a:rPr lang="en-US" dirty="0" smtClean="0"/>
              <a:t>and be able to hold a small cup.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66075"/>
            <a:ext cx="5086350" cy="281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52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90800"/>
            <a:ext cx="8229600" cy="4389120"/>
          </a:xfrm>
        </p:spPr>
        <p:txBody>
          <a:bodyPr/>
          <a:lstStyle/>
          <a:p>
            <a:r>
              <a:rPr lang="en-US" dirty="0" smtClean="0"/>
              <a:t>Tomorrow we will place our Penguin Homes in a “Solar Oven” and heat it using a heat lamp for 20 minutes.</a:t>
            </a:r>
          </a:p>
          <a:p>
            <a:endParaRPr lang="en-US" dirty="0"/>
          </a:p>
          <a:p>
            <a:r>
              <a:rPr lang="en-US" dirty="0" smtClean="0"/>
              <a:t>At the end of 20 minutes we will see which penguins has survived and which have melted</a:t>
            </a:r>
            <a:endParaRPr lang="en-US" dirty="0"/>
          </a:p>
        </p:txBody>
      </p:sp>
      <p:sp>
        <p:nvSpPr>
          <p:cNvPr id="4" name="AutoShape 2" descr="data:image/jpeg;base64,/9j/4AAQSkZJRgABAQAAAQABAAD/2wCEAAkGBhQSERUUExQWFRUWGBgYGBUWGBgVHRodGBoYHBgdHBkYHCYeHBkjGRgZIC8gIycpLSwsGh8xNTAqNSYrLCkBCQoKDgwOGg8PGiwkHyQsLCwsLiwsLCwsLCwsLCwsLCwsLCwsLCwsLCwsLCksLCwsLCwsLCwsLCwsLCwsLCwsLP/AABEIANEA8QMBIgACEQEDEQH/xAAcAAACAwEBAQEAAAAAAAAAAAADBAIFBgABBwj/xABFEAABAgQEBAMFBgMHAgYDAAABAhEAAyExBBJBUQUiYXEygZEGE6Gx8EJScsHR4RRi8RUjM1OCkrI0ohdDY4PC0gez4v/EABkBAAMBAQEAAAAAAAAAAAAAAAECAwAEBf/EACkRAAICAgIBBAEDBQAAAAAAAAABAhEhMQMSQQQyUWETInHwFEJSgZH/2gAMAwEAAhEDEQA/ANOpQ/SOWsZT84o08cSQgvy79ANdoSw3tE4Wl3qWVZ9qRyJHW+aPyXacUKV19GgH9qJINQ4FWjP4rErKioPkLcwDt32vCKnTc5s7hTE3DMroxesMokZc7WjaHHpGt7dYHNx6G8Q11jHqSsZeZNKirsHLPqLHaGFVIUSlRNQx1gdAf1Mqui7ncdSgjmBBYdh69YQxvFZqlFMuwZtKNVzrcRVSVpC1JCVAhi/ane1f6wZaTQMS4LKDlnv3cNB6kpc03hhpXtCpStSAfExYigcEmxOgj2fi1TOYUUKG7saMeloUVLOYEKGRVNmI6HuS2kEkyjmJAD1FiK61rTW2ghqSJylJ+SeKxa1M2ZJN3ZLXZt/3eIJWSlya1Dg3DihcXelqwZCVMSUudqUe9Ht+oO0DE3MSqtAxDhrh/Nq+UEVt+SMxKVpcsbvpS+vb4RAYAVIWSBbYZf1FGg0pHjKlAJIu2ZnqPh9k9IKqWcxCXSG8TByTs/xbbWMFYIzSAolqeEGlB5mkLLUAoBJBs5F/P9IYXJ5lO4Abbsa1apiUj2bWo5suQOk55ivun7NHs+kFKwqIA4EqU6lVDFLAEV7dtIFiMKy1K+0SkdzRyzul/hGlVgpQqrnL7FKW1pc/tCGIxAmAIGVJQVMAAAxSKADUtfvDviklbClSyVx4fnTVQFbBRqQ1Cb+kIkKCMpLkG/a7vcUvFyvheZIIUpJBdxrs4PTr6wlN4WsOSSeqfxOQABSm4F6QHCSy0JJVoDLnA5lKFGo6bv8AvHiGQ9DzA1FOw/p+cdiUlRASD/U7d4kuXzZsyQFNR+jMNHiZP6DTVkgBKXo+gyt084FJZThOZKk0NDdnu2o8onJSVPXViA2m5faIWOdtKVNRW+m94BVRW2e4pX93nIUoPazOda17GIz8MgoGcpCWdnPk+o0pE8PJcMGytVLs4Perm4eJT5SkhTkNSjUd6VHVvSNY+EUq+BJRMExKgwU4AsX3pRrU6RpsCgzUFSU8qblxSKoyUqQ6gUuWIAfV3BbrtpA8QlYHLMUlKnykfeFswO9otx8jjsX6N17BSkomrWokOyEqDhnq5bTvGlUhXvCAdQpOU5SxA6gGjaR8jTxHEJDAjMUgHJyhTfeeo16Ui64f/wDkLEIlykTJEomWMoUpTuB16EfTx0R5UFr4PpmSbur4R0YD/wAXZn+Un4/pHQ35ogyVExTvahctR2uBEVSwCKDKosXG/V6GDYlTpeuUOSb0GzbwKSoGgYB3dJIFdC9Xav8ASODJiSCEEDw9LUJ3HWPVKFcvNmuDswic1i1S4Dk3fvvR+sClKCXOZwQ4FrX17xjdqewWUpJy/wCp7vau/wBbx6VhwdBcu21h07xFVapUchsavXdw4rSIrljKEqUCoKdJFQAWYHVmY1gUCUhwyuQv0ILA69r1gSMOo5QVG7BiRvU/KwjyYQlTpqwYtZqmosa6x6Fl0mgygqKXa4IuzEZm9IILwdnEwKBJNQQG1Dh+ukESjmBa9Tp9EUhaUkEqSX5dSWcbwdJDBy16sxerAAvp8oJk6ZxUtRYKFmfbdx9XaBJlqFFObg5mIbp0iwX7OKmp5khKQXKlkpzN2qaWaGMBwiTKGXMZp/m5Up8ndu5EUhxylpDyjeRDhuD0loKgGSwqAA7OTo0WEvgwAImrFv8Ay3ehcasPjDyJqlEpDBAoEpoDvQaQvMSQrc9LAD846oem8yBhBs6JZASkA3JPMr1sCfKBzJiiHJBKqEuadBuY6SgVJBJqTv5mPDMKjUUFgKAR1RhGOkBybIrL0vo/15xRzpSkzCUmmavpd9nIi+8Pn1/JvnFfxaXVGUZgpRBSAHq1S5+ukS9Qv0ARYyUciX2ESEsGPUy9NtIMhMWSxRitxfBkTOh3ilxXBloKipLgtzI1Z2frX51jXgtpHkyYMp+q+cc8/Txehk/kxuHmEJYOwbmahfQg1Ba/SBKxDJzoU7BXLUElyGcaXHkI0mOwiWIYBJFVE0fttFHicCvQJyD7gFRsRUvsescM+GUQtAjh8zKSQm1HIejkUv8ARhVBABClPYsSSWDvQ2I6UaCSJiUpy52UlixcPXcACo00MdLlAlSgWYZmypL3pUOBR6bxIHV0MylApmZVEApYKLjr6xOeqgSQSWFQ+g8QItvFXIn0bnqSQKMNgTYv1bvFhhpmdAIehOzi4NtHHm8YyfVkUynqWrZVRW5Y0odoHNWxLuWDpzBmBYULW1iOGmLSo5mS3hLN8DYtBZ8jMFF3LC4YcxZqhg1fSGDeRLMfvK+H6R7Dv9lo/k+H6x0LYP1FlkBZhkzXURXzYftHrPkBcKZ3oXId6dWpC6sSguVB2FxUXA1NPF9NEjjCEB0hKQpkqcFx01hhrsJiMKtypJTmq13NbNakVwnZi1CoHbLVxcaeW0GxOC5nzLBPhYEAa3OvpEsRhydcyxVwz0GrDxODbpGGlDGDsOSpIdwQWZxbRnYmpESnSEk08bs1NHcO1Bf0EeoUlnSohTEkFi3bzb6EN4PhKlEKICQ3iWGfcgXqIyTbwKqZ5hsQEIIUdKBwb/p8xEZMgzHCEuOlQGAH+mz31ho4SSkjlKzd1cqTb7ILnS5aCfxy1USOUGw5UpBo7CgD0c+cdEPTyewSrQnM4HLJHvZhFQckup81WFutIY/j5WHDS0BJ0PiV6m3k0LTp4QvKeYAVKFCpqKHKQz1peK1UypL1LElR+m7R1Q9PGIL+C5XxQrAZSmJcqr50N2hiVMGhChuAzjtcRRSJju57bBwWoIdM8BsqiGcKG/avztHRVC2WiVAmtA+hAbW8GmSHYA9RW2sIS5ylDpt5bO5MMIxIA/K42LxjDiKhiQUlhZvruYHNkVoXAOkTkzk5SAR26w5KAZiNKNpBCVXuiNvOF8dIDyy5zFWjAABmLEWJJEXasMH36xV8TwSveSQzla2AuSQR1tW5iHN7QxQyweJlJAfR4YmyAihrCap3kIdyG6npXAJy/wCusCnYkaen6QhOxff9PjGywYGlzv5iQNCx+JHzgKlFtWu7fWsAVMcPTuaP6/KPEpOzjVr1/Lyg9RQ01aV0Uno9ifS/mISm8OUgAyznGYuKAsRsb16wyDXUdw4P5iDhG2m1R84hyenjI3Z1kpVzKlLEJSGZmNGZ/wBRSColJGVqJLsdSC5bSlItpmFzOSnMwpvatbhorzhQlOVJJyig1ActXVj+ccfJwyhnwGr0JTkZikKGZJDKcEEWPo3XziEuSx5MzigClE0cvTUtSD5an7KwQxcpd6V6gaF4GVEHmAcVBfKxOo6m7RGw0mH9wj7n/Yr9Y8j3+MP+cn0/eOgC1+5xDHIWyAjxXoQxpS9Kw6kgtqHNCztSx+tYCFjKQQHGUgtatCfrQQXhmGR76WmYnMC425hVPlQQyKp3rYeRI94p0pXmsQH3I5kijX1AhqZwpCXM1QS7EJR4gQe7eZe0WnE8Z7lLMR+EAAfqXjOzseczFJeoUUiprqTrpTRo7eP09q2aU+uB7DKSn/Dlpl0LG6zd2JFA+zRBcwD7K1rI+0ux8q/GF5a7BRAr4Q1L3Op7xJKy7JckszBiegarfvHZGCjpEG2xhUoJIWqpZ2KiBTsCo1LAu1DdjExxCZOVk5lf+nLJCAANgbC7m0Qk4ROYBRKqcyA4GwGYXqRRLWvSH8TjwhHu2SUgMJSXCCASQS5JUo0fM9hDUCymm8NU7JHvFFxQEi1wSQ5G5AGzipq8VLSQqrH7rPtRxSNJw/Ae/mpEzOUOVFMsVo4AYjKC4c7Ag6wtxrB4ZE0fw/vFKZ8iloYECqQU1Ju7l9hGvNGKOVLKSFKIQHF7lthBZgQlZKRU6PTvWO4hhwGXlKStIW55hXwZS3hOu0ISZpFQHfUwaCXEnEU86h2fsbw175hYHTLUXpeKzD4sZmy5vn1I/SLzC4L3gKhYXen0YzNsLKDqFKbCv7vFvhMMote1gH+AhTBkS6NmJetqQTE44JHOvIk/Ze+zJFT3LxFzXgqofJZylSkAlYKyfCkFgCPvKFvJ4EriiglAISwVQZUlr1q5ihn+0ASQEJqdV0a/2RV6bxRzeNTVOQshmoCwoDoKQGm9hTSNdj0pKyE0rb994r8VK0qD9aRVYXj2ZX97c1KgPVxt2i8GJCkguFJ0INj3vbQwGq2G70Uc8NRXr+cBm/7h/wBw79PXyi4n4cLFC/8AKb/v5RXLwZBdJbvFFJE2hJx+372PnBZIyh3OwYHXY2tAiSk8717fCCyVDRQre9R2NDDih5bdWOob4j+kOSZSbsQobU0axsexI2geFlhmNztYxbJkBNaamur6QACUpByuQ7Fq3by6mK7GTWUoAasA40Zw50JJjRSsNlQHtqNtT8TGSxeIC5hSm9WAFquXJcNURy+qdRopAEvEJKVAkVCVEH/Ux6V1j2WoDRJAAv2GV+rkQrNwx+yUFISHplYXSw2EQ96hRTnVlNQCHAoxc6EM8ecFtRZYcv8AlH/ciOhX+A6/ER0HIv5mOS0gtzGtdGNdtBDMicr3rbVFRRiRpU+cLYrhqU84DhqFIu7fEx6nFkMWdyEubhg1+tTB0BJxyXftPMS0sgkqbw/Zy793b0ihCgKqL5mPV/y0g3Fyo5FAOAlAB6cwPeoivSvKUtVQrsARYHf5R6/F7UabuRaIW1AwIuSTT11/eGkTCfDQMxIHMr827HSKuWp1qPiLn9qRaYcsKczaD5de8VJhxh1KyhBA6GjttRvSLfg/CJQmJUheYpVUqolxUN94u2oDbxVS56a50lQzKTQlJDXLi46GLLDYhGTLJSUoTVS9yBUB/R9o2zFhw8zJ0pS5odCcyiUnLnNAiWQlj4jvYRT472TKcZlFWwxxCgzc3MAEtQF0Zm6ERoeEtJkpKnbKXAN1O6b0BAKh5CD/ANryRiFTySxk+7berp1axN2tEZScWx0rMNxIEYLChaQp0uhQocjcyTuxZj33ijw3C1FRCQQgGhVp5xsOL8QE/wB2kSgEy05EUsl6Ue4AG0U2L4nLlipzl6BLN5kUHk5gPk8JFI8flnmE4YmXutXw8hcwXF8Wlyxzq5m8Canz0HnWM/xDj0xQocgOiaepuYp1TRoGhXFv3Mbslo0M/wBqFkEIZANHFVf7jbyAhORiy7vzXc1+OpioMyCS1MHvDxpaElnZdTpzVJD7/X1aFJk0KXNyu2cs9ze8Le+zJyi72/fSB4UFKSVUcq7ucrfIwW7YPA6V5S+37QNHGVyzyqI+R7ixhDE4xRJHX6+UKqMZuwI1uG9pETPEyFb/AGT56efrFrLxjll1tzC/7x86eLHhnGFSqXT90/ltE3H4KqXybSbhwQ9xd9PMaQonAtUFvreF8LxZC6ylEKH2Tfy3HaGJeOB/lO4se46RlJoziOSWLCr/AF+8WoWFDKSWca0YbjSgPrFMrEsRmpsrQ+cMHEEM5pob+heHUibRY8QnpCFEmhcmtqAV7Vr0j5+MWr3mZrqvZ8xcGz+H5RqeI4glDigqN7t+TxmfeKWGSCGFMxFClzmF9rdY4PUyuVG+hnEkBWVblJUzkgVv5bdYUxCEjMuWnMRVlKLhmdklNm2JgyJilB1JBIDPfTcO5v6w3hMECHKWNifW381Y5kGNlf8A3H3U/COi1/hJWx/2/tHQev2Dp9ksLjwMyVA5QwUk3GyknekNTMOEhOUuknlFSFVcg9WeEF4hEsZlJUXoS5CRmIY7s/XWF8Bx1GYoHPLLEoI21D7GGTvZSDTwXHEpJXhQRdMxmbRQO/VLxRSzV6EO3frX8o0XAcCuYrFS8xXKmyVLklycqkFygvYl6djFJieHkLykGjUGvZ/sx6fp3+mhOSJOXNIAZg+pe4FfyhuSDQgnJbMxZ2rAk4J0MU9WFWc/m39YdwXBlB2Ty1etOpUSGFGpFnJITrY9gpYIIccj5rhibkvaHFcV+zKSCAA7gtcaDRz8oWm4cpWUkqVWxoKaML+UIcQx8uUWmqL6SpbE/wCr7o7uekT/ACZwOuP5GJ+KXMVzFS7nImz9oDi/aICiy6x4UJLgbObDyeKfi3EF58pOWWRm5HsbZjc/KEMXLZQINmtt2hab9w1pe0ssV7QLmISkskF6JBqBd/vecVE3dxvy/pp2iKgTQWD9OppA5PQ2+MP9C/uTmINDo1IGiU96QRYc0JrqYLhxQghxbeBQBWbKAArHS5B1oPvHu3zhsS01F2DhtLet49w8rlUFqZmVarbZdAzmvpCsZIGlQCaUukl6/ozQrxBQCUF967mn5AHzhiZiUgcoCS9TqR3FHfQMIHjpnKlmarggXenmxgWGivzl4iTBMaCyG+7bzVECliejD1DxkxWjwneOKo5RjyGAcOl4tsPxks0x1fzi47/e+feKnMYd4VwmbiFZZYpqo2T3P5QroZN+C7k4wpDpIUg03B7jQ+hhjD4h/CSN0mohrHcFl4TDFKarmFIUs3LcxA2FIW4PICVZ5gsxSnUl3FLZTq/k8TTvRR42E48nmkIyk0zlQ0KiQGAP3UmvWFpGEyvQO4ZkiwFHJdz2OkaWbjM9SkAHQABvT5RT4ziSU0QwUqxPziHJxpPtJkq7C+KSEDNMLa5bf00iOFxedRZTAfZsAANOpeIypICSpa8ymdSiH2oC1B2OsIyEAOpSWGYkKDjlcJBJG5f1jnbvRnoeyI3X8I9hf+OR/mn/AHGOhcgwZrH8WmTKE0d8oNISlrUlQKaEfVYufaHg3ullbDKb5asdQdA507xSzJjm1DpWLpBTs2Ps/wC0akELlqYgh09Y+mez06Ri5KkKyuHyE+NBNVNblerE62MfB8JiihTj03jVcP4kpBC0FiQD0PeGjNwL0prJ9KVw2TJokmao1c0HnqW8hCHE8UlKAZiwG8IsP9KBVR+HUQPg/GkzslgrMkLBOhNfjrFR7U8DmyJhWpRmIWaTDf8ACdiB6x0wfbyLL9KIY3jpLBAKQX5ieY+dkjoPWM3MDquGJpvBlzCegeICZlVy/J46KS0QtvZBeJKstCCEBL7s8eTJJH2nPTu0TUTr8Y9ShwwSSd+35UMYICRMYvqxHUOGiGYq7/WsETNQnMDzFqNYGl/jABilO9AGNBaFsNBppygXfZ6esXPCOCzcQl2yOCAVUDMbAByPp4s/YT2ZE2V/ETqoc+7SRShYqO7mw843CQE+FI/ERXyiijexXL4MpgvYAhJ/vSHT4givkSqg7CB/+GbPknkEt4pb6g1ZYjYIxJfUw3IxOopBcUC2fKOLewGJkkqSkTUXeW6i3VJGb0BjOTJmYB9Cfi0foiUlE/lPJM+ytNH7jeMX7X+xKZwmLQgJxMsFSgmgnJFy33wKvrEHV0PZ8oxCnCegb4k/nAp6Mz6OBUdAGhhYGkQWWFYRjCNU+IONxEvevB5GHmT15JaSTsPmToI2XA/YuXhx7ycQtYq32E+tz1MI+TrsZQctFHwX2SmTmUrlR1uR027xtcKiXh0iXLTU6D5kmw6mOVxErHJyo++Rf8A17mneEV4oJcIBNam7nvcmFzMfEBzEZVEGYQoiwuA+wNz1MLLkglwKwbBcPUqqr/L9+nygvGp4w2HUoJKicqW1OYgegDlukLKahhCtXllDxPGLBylKgj7w1ttUX+mivnFCyElKgwIGYsbFj5PTyieH4smaCUAkhLMSB4aggAGrEVeAYScZy2CrAOWINmIL31PlHHKTeWRbGxMBlsAquUbE1NCS16OH9IPOSkS5csg55rKcvRRHKkM4ZID9CVbPCq0rygsMuVzkSzVIq9erAbwaahQUc2U5UtSz15X0r+YjAyyPuR/nn/cI6IfwSt5fwjyNYOr/AIwUucMUTzZkkWKap7bd4zOMwipMwpUC2ijRx8id4WkKUlWYEgixDiD4vicyakJUQT94gPo7Hqw9IukUSoXV67bRouGLeUnpT0MZxINj6Wi64IrkIZmPzjSKwwW0mepBBSWI1+tI3PA/adE+WZM4AuGINab/AL3EYOOQspIILEWIhYycXgrVlz7RcBMhWYOqWTyqHXRWx+cVQlnQMDVzGn4L7Q+8SZU0A5gzGyu2x+hFD7RcBmyyCjMuUqga6T91bfA2Md8OZNHNLjoRmT0JBBIWTWlcrE0fyHlCMzFqVS3QQwjgk2+Q/CGpXs/M2A84LbYMFWnrCk25SLRqJXs5XnmAdg8LzuCyEmqlE7kgdqQKMfUsChKeHyCjwCXKttlFfiIs1sQ4jNewntHI9yMHMUmgKZblwpP3H3D06U0rokrEos2ZI2FQNjvHRGViNBeFcQ9yokpBBod/I/lFhi+HomIM2UQNSLD4+E9IrjxWXprcUEQ/tVLENTv+kTlG32WGFMHJnkEEO8WPFcQ2MlkXATm83cehitl8XCbA0tCfEPaTK4QkrnLBazIf7Sjp0GsaSV2zL4PkvGQEz5oTb3i8o6Zjl+DQxwn2VmTyFL5EbkVPYH5mN1hOHypYzTGUq7kBh9dYlP4mFDkDJ++Q3oD8z8Y5ZSv2l4wr3FfIlysMkS5SXV90VJ6qOg6mAzanNNIU1QgeBLbv4ldTToIjPxCUg5aPUnU+dz9NAZEhc0skNq/6bd4y40syC53iJKZPUs2bo7ep0EWnCeF5eZQD6BrdtvnDGB4YJYc1N/rr1h2JT5bwhlDyyOVrRRe1QUUJSggeJRqzsGAfR3NWNovJswJDn01PYRkePzxMWFuUUCbO4d77+nwjnk8GnKsFPhUibUMlVS53B7gly1OgjgEiYpYICyGWkBx0Ic0N62qYcm4hWWuSicwVuoF7EUqKiFJE5LEiWQQo56Bw9cwc1DK0Nm6QiZzTrwWcnE0WzsUVIDl7jK2lbtAsLOWks+TMaBScwNNLEV3u0JZeZJRmeoy1zJsQphUgjQtfzgmLxDZFyzTMygkuLXpajekMFYRZe8xP/p/7P3jyK3+OVsn1X+kdB7G7r/H+f9MxjuGKlGlUkULv3Dihanr0iuVXvH0MoE15awMpo71BsGLDeMbxTg65Ci4JS7BX5HYtFEzL7K4Kiz4LODqH19Viu2YQxgFMtz1D/XaG8DxwaJKolC6FwUKibLEwW/WNR7O+0hDy5rEGjqsrodj1jLvHCAm45Q2zUe0S1Shnlh5ViDdHfdOyozv9uL0bzrFtwXi6gQglwaB9PW46GBcb9m3dcgdVSh8Sjp/L6bR28fKpbIT460U0/iK1lyr0pCc9GbvHoiYEXJC8iYUKrQRqeG+3GIlMmk5Aoy3cdlivq46RQiIpmlB5av8AZ/RoKdAZvpHttLX45E5B6ZVj1OWJr9spCVZBKxC1GyEiWD581B1Iii4bwWfNDreSjb7Z89I0GEwErDJOQAalRNT3UYSfOlopHib2MS8VMmB1ITJT90KK1kfzLLAdgPMwGfjUo5UjMo1CU1J6k6DqYWXjFziyOVH3zc/hSfmad4Lh8OEDlF7k3J6m5MQqXI8lbjDQSVwtawZk0hWUPkB5Utu/iPfagEL8TlqAFDcgjtu8XWHxqUjnZgBlpmIIsUosVPqaQrMke9VmWClOiHemjn8oeTjxk12mUuB4V7wuq35/mYvpOHCAwH7wRIYUpHExyz5HN5LRionrwnjeJpl0oVM+XpuYXxPFwTlRUH7YI+Ad9bxnMRKVkClEPXMc9XYtVvFX+t4g5Acr0OY1WdRVMLkg8pIZLNRJuDW+7vFcvDgOfeAocuJiiWPRTHTsOkCmzhMB94lNK1HKGBqd6k1pp5gTISkoCCJiFg8rllBu25FRekJZGU21oY/gsqBlqAxZyqjkFlC1FFn/AHj1GGlzOe7BixYltGtWnmCISkYVicoVLIoG5B1SyqqPUUrDGFKgDnAylwpWWhqXzDMR3LDSDonJeUFDpSKFVAX8PrV0l3DenSOIxp927FlN4QHcMQ5DF3Gu0TxVEqWlzRXK7uC4TR7O1xcCByJyVpKC4WlPdyA9A9wr5Q6QG+pa/wAMfoiPYpf44fdT6n9Y6Bf0DsXAw6RmCgGLAEaP530/pC+PwEuahSVG+oGaune1o8mJBSEKopix1YWI3Vyg9gd4aMo5KAB3J0D1L9iR8YYbs2zA47hC5BYgkVZTM9tNP3hMFthv6RvcVkWhSVqAfQv4tG3ZvlvGMxXClSlZVORYKaitj0ppFEx8WTwmOL5VeRi0QuM8A1PrX9YY4fxL7KzXQ7wXkpGXgvZcwEdYIIVw6xmhoxIomepLRpuHYvOjM9RQ9xY+Y+RjMPDOBxplKcWNCNx+uxgp0xyy4pwsTjmSyZuugX+iuusZ7EYdSFZVJIVZmqe2/lGkxS2YgulQdJ3H6ixi14KsLqoAlNlEVFtdo6ly0ib47eDO8K9lZs2q/wC7T18R8tPP0jVcP4HJw45Q6vvGpMMYnGJQHJAAuTSKmZjJk4cjy5f3yOZX4QbDqYRzlIZQjEdx3GUpOVIzLNkJ/M2SOphX+EK+ecXaoQKJHrc9T5CPcMhMoMkAPcmpJ3JuTeHETSQ+lK7RSEFtiTn4RDKXrT5wx/EPyoBJ1JLgdz+QiJwWf7RynRsp+fxvDaJYSGSABsI0+ZLERY8d5kQk4cCpqrf9BBniMJcS4omUGuo6aDqToI5W7yyuEhuZOCbn67RQ43i2ZSRzJSVWYiwepBr2o0Va8dNC/wC+HidihZDMoB6MMvS8AGKGmbnJoXKqUJLlyKG0Sb8HPObeC6TLKA5SeZujNUkuxLvcA26tCmKxyJiVGUAiYO5elbuHrtT4wiJilqQokFFFAhWYHeh6P6wCYigZwQwSN+bQfhcnWnSFGiqWB7DScwzSgGUz2qNabv6+bwCfMZgM6VAueUhOV9yASXTYfeEMLx+WgSTzMGBuR9kAO2vxhQY1GIBIYJlBSVhyaaZqUU4pfygoi3mmRmoQQDMcIUXBSXSdjm0pvr2jpM4hLiiknXKrOk6ne7QaThPeSklSBJpRL2FGzNdTDsIRAPKMpVVWUMR9pnch3YO9usGg3gIse8bOQlYLoQQwcW9C57gGHQrK2ZLEapUHBuSlw2u/rCs5SVEge7KloyqKVZVBi4CW0Lu7jtpC7ZfvKTRruBqCRdL62qe0OL2vJc5Uf5n/AGy//tHRQ/2+j/KPqI6DZqRfhuXMA5ILCtaA3NNR+sHnAMxNz3Zqi3bTeFpqFBaUlihVizKCgxrWoIf0g4kFQvs2jm7sbQEivVaFZAcEKKD9kpD1y2LMC7MSG87GOxUhCklNXScwexZibBvDatax7LS+4Jf71CLaHyenrEVSFDmbw6DY39C9NYz2Jb0ZzH+y6kuuXzpJKg12J0rVn+EZqeliWobx9PRLKJRAJZILEVZJLU3YQDH8HRMACkAqTVKzcV+WjbQe1DJmFweMIoejGNBKXmS8ecQ9jVKQpaGSquZBolwbpqco11HUQrgZqpSvdTQQVJdL6uHbvaCykX8jYMSeICCJlQpZMseFTM4VJLMXUgnRQ26EX7R9G9jfYZUuX7zGFKAaiWFPQgHnUKaWT6x8vlyGq5cHSjRs0YmbiMOEqmronIK0ZwbeQ8qRSDVZBJN6Gfag4KZNTOkkEN4CSEOLKCDqR+RiumBa0koQSfsvyp8yagdgYd4fwiXJDJDn7xYn+kPCD+T4RlD5ZUo4M4GYiwdnNWD7WL/CLGRhsoZ3A3gsRJgObeGFRSJExEmBzsQlAKlFhFRi+KpV4VpqKB2erE17H0ibdAlLqD43xpYGWSwJus0Ya5dXZ2LNFDKwrKCkqWkrJJzK8Tl6pepI/oItfeFyWzAVFQz6uQHtFZPWMyVEcygo3IYJIS9banf5QjZKax2YLEpKCVIDMaAElzXWm0eoxGZKlJyhTnKagE6i35ML1iRnFICpZI1NQUHVlDKWSdwR3gU+dmSMqAASkMkqIdy5cgEwSbaeUFyDMXIy5Sk/dCiQWe+gNRBMOgjLQcru7cz3AILPmzX+9AZCj7slSXJLDRgkkE11YUfV3hzAyUhAW4yMzAW2JGjtUdYHUW6PRxXKoMgEAOQKmlcrDvHSuK5lAS0BNeYOzBtGcaa7QrMmMoEME1IJpUBTGgbcVtHmGkqljNLUFJDFinmUGvSjDtYXgoDl2On4ZSnXLILFwSstfmcGjCto6VijVKSUqKrqqcuz6HbT1hwYtwcqQD9rToOhivx8lUtKVEKVVlh3zBgCWNdPDbWkZCrODuISyFA8mdRYZioOCzkspw7NpaPUhaEiXmStLhvEkuXIFKFNOlKQLDBAlqSCFJzBepYG1DXNYOIIXUn3abkjIervUj4fvRiqVbFKfcH+5X6x0Xn8PJ/m9f2joXuzdgs3AVSUkjmtmfUEHS5SB0cwXGcySUEFSlUS2m1Rc2f9YFhlgBRDsD4X1cv2Bj2bOCVAhTB23qdDSmnxhkUis2LZlFLtdw3Ycppban5QylVCGJqCzFyXrrsfhCcklKDR6k0om/KNmr5RLCYshZBvmU7irXDbFiBGM2k1QwoZSQKoNSw8Nna3Wn7uBSUkqUCdmWKczF+xDUpYwVeGcGpfKQpbsAKPehbrEJxSjPnKgS1AQwAYJZ6afE3gCYPcPiZoT4WU1Cokg9AXNK67For8wnpmJmA05CpNxQFx25dHBeLH3iVgZgVEEVHRqsbdrQLGywmUsuxJKtBUtroyWEZsVL4M4nNLIRMUCS+VQpnCSQaaKoadIclriwx2HTOkstLMdLpIDukgOHZt66RSAqlr93MKcw8KgaLGhHVmcQdl0y1QaRrvZ9by/rYRi0LtGw9nD/def5wUVsuBHR5HjwTWevCmN4miXQkZjZOsI8S46lJMtB52e2jtTc0MUc/DjIF58yvtlmJq1XOg3S/zhWybleIjycUqaWXqFFmDANptp3rCycMspCXylNiD0HyJNCdYV9+VqUi4Nv5fM1AJ66aGGJKiNGLZQDSpI7ghQ2qGPlLzYv5MgpJKkKzgpOYAgpeyrDSoGlnBgk2XnmM4SE0yk3Dg20P6mCLmMl1KCstymjEO4Z6FiaQKVh05XIUSdA+ZTkNWwYUNPSCTUvghKlBOZEsio5TmCiD0sWf4CORLKUgKAFQzWU9nNB8KecAkLCCp5ikJ5gxIp1GYFRIqHcQVeISgZr5gADMvQEsAa0AcuzQ402o5oBi8WoES15RmzNMAJA5iRqwpd6fKDCaFywPC3KQOR2qDrVtvhC/vAtBQpXis5Yk69OjD0j3DoMv3YAUUpHO7s9GLqrQE2+NoUk2nGwi8WCPEEqALEuCyrVZ3LGgv5RyZGRIU6gUgAoDEkUCQ5Dj+rbgg4f4Zi7pKiDYKuUqL6hJIY6h60ieHlqWwyhnJSwUUuLkqF1Hcw9UTtJ4A8PUQpQmMEqzZVDNWnK7E1Kur1MCm4o52BoCCoeIuaHroKl6DSGjPyEBSVZgQ3uw4F/huWhXEoUCkizFSyVP+EKUbMCNawEtlOqBlAUjPJQVEUNmWl6ggPqaQCfxNSGCWKVlgEjMp+vUMfQ7Q7KJKc0l3saZ0l9WNSAaOKxHBYf3MtQUDmJctVQB0c17wQNtqiH95uv6/9uOgmbpO9E//AGjoFD/jRaGWEqFXcsdaHv1iM2SAly7KU3WtT8HrsOkHkpSHCyaJo1aBr9fk8DWo5ia2FGNBrVrmMg58EcVhTmYMCp2Lto7ltc1Pn0WQk5mWQFAXLAgCthTzhiczFQNXDPtSnYmlN4CqcFAKJSzgEEaG4O1C/b1g7EcKeTpibknlIAcOzNU1173r5EROXZicpCTuQWTrcNXyMcqY6ipKuUtpal26j4RL+ISlPKy3dQzDTvtoKd4A0n5QCdKWlVfCQzOOr0d3qK9ICidKPNmom4ICcptrQ1BrXyj2djVTHAUGdgoMxfLbzJG1oFIwgSySMzDLXUEnM+zM/WMKpfIxIllyoUFHBJUm+5Uz3GkIYrCAAJPheguaipDhxlLMe+sGlhK1KluQKOlIAypNi79Cx+g7OSlZyoSeUCrd+20Asp9yjRmlq93MDLZwbBQ3TG09l1f3f10jP4/BiYkAlXKymBLpIBBISS/k2loc4RjDISx5iW6M5AFNN+rejxY6kksmrn4hKElSiEgXJjN8R43MW+RChLSCSaAkAt5A+tvKUyYqdMJJ5Uh2sHqG9QfTrCuJluCRzBXKQQDcmmzbDyq8ByvRr7YQzLyhBP2jtetqhzCokg0Iblup3Jpp266mIoBTKcqFHIKgak9BXyiGFmLUMp2KVVVUty5fm94WgJqICTRyySHZ7hgHYHv8gLxPDY5aEEEEpzBIudWrseYNuzveJ4lBSEBJqKVAuKqoKENpCaseWocgKmsFeEgVFwnNbz7xiTtu2WJw5WDXlY11N2cdxfrHslBSUqUbJDFiAVEUKabGrWLRXSZqypAQSEAKUprUJ83L2sIbcZUoVmSCSxoS4qC4oKP0o2sAUAcpWGCOdg2uavKRtEgUBTqV4EaMAkOxVWxJAOtAmheFkklWYMS4TMSFAMaW66irU6uXVSxlyliSxJKXPKUsGFyC1Q0No0m5bBpkgyyVgJSdQ57F/FmtWBSUKCQCsjf7LXINDlJpVgRr0iWSYASpSSoGiAQavygqCWDmlA9qiJ4zCy0qBZ1BkqpRQTUhIfwkt5iMZ9WqG04lS0sZmUh3JGWrgE6OLAUgchCEEBJKtmUdGblyjmJvV+sI4mbM58qilKnIKvENHrUpYWYmwpA8PiUiUnIo8tCtaefRyFKIYG1jUxhEr/YbxU9QGYHLVnG4VUMblgbnaEBjfeqAckAkk6FNSDsLEXuDSG1BQEsKUAsJObM2W9HYhwXAcdbUgc3h6QgEXUJaSMqSGcugE3F1EHRhrBKNKrQSXhjk5SoPRwXGtNmB/OPMMtJNTmRYsTU2JSbt0r5QZSASrMkuGCimjqKqMOwrqB5QFUtOZLUKjZgHrQ7vQjz2jISm9Dv9lSN/gn9Y6E/4Fe/w/wD4joPYNfZaL8cvsr5iPJ/iX+H9I9joUrASxfgPZf8AxXAZPhm/hT/wTHR0OtG5/cMYeJL8Sex+aY6OiZD+4BP/AMQdk/8AJEFl2m/jPzEeR0ZjAOGf9Zif9P8AxEM4T/FmfhPyEdHQz8DL3BZX+Ov/ANv5R0//AKgef/NMdHQPAX5Hp1h3P/Ex5gvAr8P/AMRHR0FbH4tMpv8AP7J/+USw90/6flHsdCgfuPV/4a/P/wDaqEkf+X9faTHR0EV7ZbI/xl/hT+cLcS8c3sr/AICOjoVbEev9lVhP+mR2MWcv/Gl/gm/8xHsdDsHhgPZ7wyu0z8osMV9v8Ijo6E8CTKjiPi8k/wDIQfB+AfjVHkdGHgEmeMfgR8lwed/0v+pEdHQz2VjoX4deZ3T/AMYDif8AqkfgH5x0dDCLyW8dHR0T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2912"/>
            <a:ext cx="22955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4" y="4724399"/>
            <a:ext cx="1247775" cy="153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23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32341" r="17340" b="10038"/>
          <a:stretch/>
        </p:blipFill>
        <p:spPr bwMode="auto">
          <a:xfrm>
            <a:off x="-13855" y="1981200"/>
            <a:ext cx="8917601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14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7407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7200" u="sng" dirty="0" smtClean="0"/>
              <a:t>Igloo Depot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 smtClean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4800" dirty="0"/>
          </a:p>
          <a:p>
            <a:pPr algn="ctr"/>
            <a:r>
              <a:rPr lang="en-US" sz="4800" dirty="0" smtClean="0"/>
              <a:t>You break it, you buy it!</a:t>
            </a:r>
            <a:endParaRPr lang="en-US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934200" cy="390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57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you are finished…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go to:</a:t>
            </a:r>
          </a:p>
          <a:p>
            <a:pPr marL="393192" lvl="1" indent="0">
              <a:buNone/>
            </a:pPr>
            <a:r>
              <a:rPr lang="en-US" dirty="0">
                <a:hlinkClick r:id="rId2"/>
              </a:rPr>
              <a:t>http://www.electrocity.co.nz/</a:t>
            </a:r>
            <a:endParaRPr lang="en-US" dirty="0"/>
          </a:p>
        </p:txBody>
      </p:sp>
      <p:sp>
        <p:nvSpPr>
          <p:cNvPr id="4" name="AutoShape 2" descr="data:image/jpeg;base64,/9j/4AAQSkZJRgABAQAAAQABAAD/2wCEAAkGBhASEBAUEBQVEBQWFBQUGRQUFBQVFxYVGBQYFhcYFBUXHSYeFxojHRQXHy8gIycpLCwtFR4xNTAqNSYrLCkBCQoKDgwOGg8PGi0iHyU1NTIsKjMrLDIvLCo0Ky4wKTQ1LC80MjAyKjIuLykvNDQtLS8sLDEtNCwsLDQsLC4pLP/AABEIAG4A2AMBIgACEQEDEQH/xAAbAAEAAgMBAQAAAAAAAAAAAAAAAwQBAgUGB//EADYQAAICAQMDAgQDBwQDAQAAAAECABEDBBIhBTFBIlETYXGBBkKRFDKhscHR8CMkcoJSouEV/8QAGwEBAAIDAQEAAAAAAAAAAAAAAAIDAQQFBgf/xAAvEQACAgEDAgMGBgMAAAAAAAAAAQIRAwQSITFBE1FhBRSBkaHxIkKxwdHwMlLh/9oADAMBAAIRAxEAPwDuRET5+e8EREAREQBERAEREAREQBERAEREAREQBERAEREAREQBERAEREAREQBERAEREARAWbbYsWaRJNsztmLI7iOoqShZnZMWY3kW2Nsl2xtizG8i2zFSbZMbYsbyKoku2YKRZLcRTM3KTUrM2Z3GIipiZMmYmJmAIiIAiIgCImIAmYqbAQGzAE2CzIWbASDZW5GAsyFm4WbASNlTkaBZsFm4WaanOuNSzmh2/WOboqllSVt8GQsV7yhoOqFrLlQpJqiOB4Ej1fWvUURdwPpv5/L5Tbw6HUZ5OOON9zUhrsWSLcWdjGuMOFyMRYBBHIN9qMm1Ghojad3fuKP9pxunZmGRADwWHHcX953s2opQW49LEgeaW5pSbT21yVePNO7KG2Ns4+l6o7l2V0I7hTfA44PY/eat1lhfxQCLobW4+9dx9xO1m9ianCt0qrvT6FmLXY8stq6nZ2TBWc3P1PCoBxFgfZeU/Rv6VN260q7N6kbhu45rmu008ejy5ZqGPls2cudYIeJk4RdKTUrMJrcZBIPi/r9PeTadN6llHAP6/SUZsU8E9mRUxi1eLJFSjLghKzUrJis0IkLNtSIis1kpE1IkrLFI1iImSQiIgCBMGZEA2Am4E43WHdXRlJAA7+Lvz9p0un6r4iBvPYj5w4urNCOqjPNLC+GvqTobbbwvF239PeSvSA+K7se//wA+0hY0wPt/LzLT47Q2OysDZBuhwTKVzKmVtve1LnyK+Isf3Svk2bNj7dvvKmr6i4VwoG4AUwugf+wnqMf4e0GLBifPuG5U9W/KLZluqT7zPSdHoG1K/AvJWNyQ+9lHK0f9Tzyf1noY6BKcXLbdri+fka0tRGUJUpdHzXHTzs8VpOq5S4RwLondR/wyTqeUlNjgsjG7ujwbFGqH3nW6l09BqchWk25XUAC+4HCqOZT1+l9Ncg8EbldSfFLdX9PlOvrJwy6dp1a6LjsebeDLCT22158lDpejx7TRY0exAHf6E/wl3SdOVWY/YD28zXpOOi9+TwAGYn6KOZ1MOP1BASGZlUeggjcwBaiB2s/Kcz2fneKTfZ/1F+mwzu0nT79ihosf+qn/ACnV1b/7fNVcY2AA8WvPeWOqdNXT58YBYqV3WwLU113A+nEq9RzYzp8ihgTtrgMBZrgmvT96nDnpskNVGLXdfqdZpyhceVR4XQghxYHAP8ql3XD0gXfI7Ch2lnSdKY+obiOeysw+fqA/rNn0V1+YX48ntX1ue512qjPBNRdujT0uKUc0G0+pUxacnsOeOe8ZsLMwFEHhB/L+s99p/wANafBiV9a3JobQzKqn2ULy5/WV+o6Tp/wnfT5djqCQoc2T7bH5595ydFB6VvJOrrpfJu+0JrWxWOF1fWuPn/w8n1HSsoSgaA8ceP48yz0vUOUrcQNx4A8XVnxO7qMem1GbSpp8bYgT6yEK+muO/c2P3pr1fpy4MjIC+zaHUkE1d7gWC+CL+kp1l55vLxXT6HInoZ4lUW76136/H7HJXX1YIZuflYH0ltMgYWpsThDAxy5Pa6Bs8+1V3nX6fpdqHmyTz34+RB5B+sq9oaLBiwRyRf4+LXnf6Ha0OTIoqD6UTETC4ybrwCfsBzNyJ3OkafG+JvTtyUyK3NHdxyPM5ej0z1M9kevU6GfULBHczzZExJcuMqxB4INSIyimnTN2LtWhERBIwZncBQJqYlXqOlLr6f3hyJlclWaUoQcoq2uxL1DTHJjKjvwf08SPpOIor76X1e/ahNhqiFH/AJULlV1JNk3HNUc3KoeKsyT3V8PuXc/UVFUC38BI8XUchscKCpuh3pfJP+cSsMUmwY+T/wAW/lMRikzTn4uSVtn0HXabTvpMA1L/AA024yDu2+rZ7/cyn0PT6ZdYP2fKct4XsE7tvrTsa8+0sZMOn1WlwI2YJQxmwyXarVEH6yDpfT9PptQhXOHLI6hSU91N2o+XmetkryRlSrjnuVRdQlFt3zxXH6F7F004v2jMiDLmdmZQSBxYAAJ7DyZpo8eozrkx63CqqR6Stfy3HkdwZBi6zjz/AB8L5PhW7BMqtW4X+VvcEHiVm6Pjw22fWZGWuFXIVJ/9iSfkJncuHDmPflV63ZHa+VPiXbht+lVwTrgXQaewA+VmC7j5JPFnwAouhK2n/GGZmxrsx+rIilgW7MwHAPnn3kmk1WHU6cYMrnFkU+ln4YhT6GBJ5NcEfWUuodLw6f4THPuYZcR2hUA2B1JJAsqAPJM1pzyrbLC0oV6fH4ko4057Zrm/J/Cq7HpNT1Nl1mHAANro7k+QV7VIM3UlbVHSjGCCCcjHyNoNADuaI5Mp67XY/wD9LTNuUqMTgtYoFr2gntZnP1PUAmuyZk9ahwp282vw1DV7kd/tL8up2dXxur4VyYhgTrj8v1t1+xe6n+JWw5WTGifDx0D3BPG4hK4FCb9Q6Xj/AGvR5VFB39S+CwQsjfX396Exqek6fUOcy5wqNW8DbzQruT6DXBEo/iHqq5HxDA1LiO4OOxyDhQPdQLs/OVZckoKUsrVWtvTz/gzij+JKPHDvh+Xf1s0/GmRvj14XEu3/ALM24/XgCee07EYnDWTR5PzNcfrPZ5Mmm1qrub4OVQeLG4X3FHh1/tKXU+iaXDhcvnZn2naAyizXHoXuOPMqyQyuc8mOScZBLc8cJWnHtT/tM7uu6k2LNpMagVlZlN9wFWxX6w/V/wDefs7AbWxBgfdubB+wM5nWtfiOo6eQ6kBmYkEUoZQFJ9rM534j1Y/azkxkE41xkEGxuXcxF/Q0f+U2s2p8O2nwmvlXP7kYYFJRtdU/nupFj8P9B2a3NuHpwk7SfJflP0WcLrfVmfLmZKAduOPyqNoP1NX+k9r+Ieo7NMWX0tlAVfB9Q5P2W587zKL47Dgfb/P4Tn+05qEViTvv+y+hKLnkW9cPp/PzZP0/Wg7EYEngXff+09J15igwoPR6S9KSALNDt54PPznltHmOPIrgBipuj2k/V+qPqMvxCNhoLQJIofWc7HkhDBOK/wApNfLqWweRTjvVpfY6+MZ8mNuBkCjswtq91buZzs+LaxFg17dr9vnU36b1koArWPUPUCf3aI7e9m/tISZjM4OEWm2+9nV0rblLhJdjEzETVN4TR7m8xAatUQ/Bj4MniCrwYkHwo2VJ5iB4MTovp9PuFlTb7Tb4zWOzWTdXJPHp7yPNj06mlIyKTkH5VoKBt3ADmz2MpVFTaeoT6RRStNX5mXMGJNgZ2BB+Ha7kHckP6e/HHiR6f4VHtjNtRG2wKBHFc+RK8zK/F6UiXu/Xkv5cOFWUb9+MoxNlT6hVD5fTibKmnBO07F7ggpbAAFrUDg/lr5znTO6PGXaKIe68VZ0xp9OKG9a5uitFr9gL7H2r5yDCmMqpLBSFsDeq21t6K/L2Hq8ynui4eZP8qHuvqW0XCWbeFY+miSvcqxI3VR9QA3fOAmIv62IHo7FSATQYXXIUm7HgGVCZi5HxfOKJe7epfTBhb4e9gF9W9WfG23tt2n8189rqpomPCHpXCLuXlQvIKmzdcC67j7SncXJeMv8AUx7t6nQOlwgsAydyQu5BuQDgFq22T7ngDtIwMQZO7KHBdRR4DWQtVu+fvKUyJPx1fEUPdfU634h6qMzgpYRQQu4USzfvEDvVUP1nD+HJiT5iQz5pZpuciWPTQxxUV2IDij4MniUlngxIPhTdBUkiCUcai7RiZiIJiIiAIiIAiIgCIiAIiIAiIgCIiAIqIgyIiIMCIiAIiIAiIgCIiAIiI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ASEBAUEBQVEBQWFBQUGRQUFBQVFxYVGBQYFhcYFBUXHSYeFxojHRQXHy8gIycpLCwtFR4xNTAqNSYrLCkBCQoKDgwOGg8PGi0iHyU1NTIsKjMrLDIvLCo0Ky4wKTQ1LC80MjAyKjIuLykvNDQtLS8sLDEtNCwsLDQsLC4pLP/AABEIAG4A2AMBIgACEQEDEQH/xAAbAAEAAgMBAQAAAAAAAAAAAAAAAwQBAgUGB//EADYQAAICAQMDAgQDBwQDAQAAAAECABEDBBIhBTFBIlETYXGBBkKRFDKhscHR8CMkcoJSouEV/8QAGwEBAAIDAQEAAAAAAAAAAAAAAAIDAQQFBgf/xAAvEQACAgEDAgMGBgMAAAAAAAAAAQIRAwQSITFBE1FhBRSBkaHxIkKxwdHwMlLh/9oADAMBAAIRAxEAPwDuRET5+e8EREAREQBERAEREAREQBERAEREAREQBERAEREAREQBERAEREAREQBERAEREARAWbbYsWaRJNsztmLI7iOoqShZnZMWY3kW2Nsl2xtizG8i2zFSbZMbYsbyKoku2YKRZLcRTM3KTUrM2Z3GIipiZMmYmJmAIiIAiIgCImIAmYqbAQGzAE2CzIWbASDZW5GAsyFm4WbASNlTkaBZsFm4WaanOuNSzmh2/WOboqllSVt8GQsV7yhoOqFrLlQpJqiOB4Ej1fWvUURdwPpv5/L5Tbw6HUZ5OOON9zUhrsWSLcWdjGuMOFyMRYBBHIN9qMm1Ghojad3fuKP9pxunZmGRADwWHHcX953s2opQW49LEgeaW5pSbT21yVePNO7KG2Ns4+l6o7l2V0I7hTfA44PY/eat1lhfxQCLobW4+9dx9xO1m9ianCt0qrvT6FmLXY8stq6nZ2TBWc3P1PCoBxFgfZeU/Rv6VN260q7N6kbhu45rmu008ejy5ZqGPls2cudYIeJk4RdKTUrMJrcZBIPi/r9PeTadN6llHAP6/SUZsU8E9mRUxi1eLJFSjLghKzUrJis0IkLNtSIis1kpE1IkrLFI1iImSQiIgCBMGZEA2Am4E43WHdXRlJAA7+Lvz9p0un6r4iBvPYj5w4urNCOqjPNLC+GvqTobbbwvF239PeSvSA+K7se//wA+0hY0wPt/LzLT47Q2OysDZBuhwTKVzKmVtve1LnyK+Isf3Svk2bNj7dvvKmr6i4VwoG4AUwugf+wnqMf4e0GLBifPuG5U9W/KLZluqT7zPSdHoG1K/AvJWNyQ+9lHK0f9Tzyf1noY6BKcXLbdri+fka0tRGUJUpdHzXHTzs8VpOq5S4RwLondR/wyTqeUlNjgsjG7ujwbFGqH3nW6l09BqchWk25XUAC+4HCqOZT1+l9Ncg8EbldSfFLdX9PlOvrJwy6dp1a6LjsebeDLCT22158lDpejx7TRY0exAHf6E/wl3SdOVWY/YD28zXpOOi9+TwAGYn6KOZ1MOP1BASGZlUeggjcwBaiB2s/Kcz2fneKTfZ/1F+mwzu0nT79ihosf+qn/ACnV1b/7fNVcY2AA8WvPeWOqdNXT58YBYqV3WwLU113A+nEq9RzYzp8ihgTtrgMBZrgmvT96nDnpskNVGLXdfqdZpyhceVR4XQghxYHAP8ql3XD0gXfI7Ch2lnSdKY+obiOeysw+fqA/rNn0V1+YX48ntX1ue512qjPBNRdujT0uKUc0G0+pUxacnsOeOe8ZsLMwFEHhB/L+s99p/wANafBiV9a3JobQzKqn2ULy5/WV+o6Tp/wnfT5djqCQoc2T7bH5595ydFB6VvJOrrpfJu+0JrWxWOF1fWuPn/w8n1HSsoSgaA8ceP48yz0vUOUrcQNx4A8XVnxO7qMem1GbSpp8bYgT6yEK+muO/c2P3pr1fpy4MjIC+zaHUkE1d7gWC+CL+kp1l55vLxXT6HInoZ4lUW76136/H7HJXX1YIZuflYH0ltMgYWpsThDAxy5Pa6Bs8+1V3nX6fpdqHmyTz34+RB5B+sq9oaLBiwRyRf4+LXnf6Ha0OTIoqD6UTETC4ybrwCfsBzNyJ3OkafG+JvTtyUyK3NHdxyPM5ej0z1M9kevU6GfULBHczzZExJcuMqxB4INSIyimnTN2LtWhERBIwZncBQJqYlXqOlLr6f3hyJlclWaUoQcoq2uxL1DTHJjKjvwf08SPpOIor76X1e/ahNhqiFH/AJULlV1JNk3HNUc3KoeKsyT3V8PuXc/UVFUC38BI8XUchscKCpuh3pfJP+cSsMUmwY+T/wAW/lMRikzTn4uSVtn0HXabTvpMA1L/AA024yDu2+rZ7/cyn0PT6ZdYP2fKct4XsE7tvrTsa8+0sZMOn1WlwI2YJQxmwyXarVEH6yDpfT9PptQhXOHLI6hSU91N2o+XmetkryRlSrjnuVRdQlFt3zxXH6F7F004v2jMiDLmdmZQSBxYAAJ7DyZpo8eozrkx63CqqR6Stfy3HkdwZBi6zjz/AB8L5PhW7BMqtW4X+VvcEHiVm6Pjw22fWZGWuFXIVJ/9iSfkJncuHDmPflV63ZHa+VPiXbht+lVwTrgXQaewA+VmC7j5JPFnwAouhK2n/GGZmxrsx+rIilgW7MwHAPnn3kmk1WHU6cYMrnFkU+ln4YhT6GBJ5NcEfWUuodLw6f4THPuYZcR2hUA2B1JJAsqAPJM1pzyrbLC0oV6fH4ko4057Zrm/J/Cq7HpNT1Nl1mHAANro7k+QV7VIM3UlbVHSjGCCCcjHyNoNADuaI5Mp67XY/wD9LTNuUqMTgtYoFr2gntZnP1PUAmuyZk9ahwp282vw1DV7kd/tL8up2dXxur4VyYhgTrj8v1t1+xe6n+JWw5WTGifDx0D3BPG4hK4FCb9Q6Xj/AGvR5VFB39S+CwQsjfX396Exqek6fUOcy5wqNW8DbzQruT6DXBEo/iHqq5HxDA1LiO4OOxyDhQPdQLs/OVZckoKUsrVWtvTz/gzij+JKPHDvh+Xf1s0/GmRvj14XEu3/ALM24/XgCee07EYnDWTR5PzNcfrPZ5Mmm1qrub4OVQeLG4X3FHh1/tKXU+iaXDhcvnZn2naAyizXHoXuOPMqyQyuc8mOScZBLc8cJWnHtT/tM7uu6k2LNpMagVlZlN9wFWxX6w/V/wDefs7AbWxBgfdubB+wM5nWtfiOo6eQ6kBmYkEUoZQFJ9rM534j1Y/azkxkE41xkEGxuXcxF/Q0f+U2s2p8O2nwmvlXP7kYYFJRtdU/nupFj8P9B2a3NuHpwk7SfJflP0WcLrfVmfLmZKAduOPyqNoP1NX+k9r+Ieo7NMWX0tlAVfB9Q5P2W587zKL47Dgfb/P4Tn+05qEViTvv+y+hKLnkW9cPp/PzZP0/Wg7EYEngXff+09J15igwoPR6S9KSALNDt54PPznltHmOPIrgBipuj2k/V+qPqMvxCNhoLQJIofWc7HkhDBOK/wApNfLqWweRTjvVpfY6+MZ8mNuBkCjswtq91buZzs+LaxFg17dr9vnU36b1koArWPUPUCf3aI7e9m/tISZjM4OEWm2+9nV0rblLhJdjEzETVN4TR7m8xAatUQ/Bj4MniCrwYkHwo2VJ5iB4MTovp9PuFlTb7Tb4zWOzWTdXJPHp7yPNj06mlIyKTkH5VoKBt3ADmz2MpVFTaeoT6RRStNX5mXMGJNgZ2BB+Ha7kHckP6e/HHiR6f4VHtjNtRG2wKBHFc+RK8zK/F6UiXu/Xkv5cOFWUb9+MoxNlT6hVD5fTibKmnBO07F7ggpbAAFrUDg/lr5znTO6PGXaKIe68VZ0xp9OKG9a5uitFr9gL7H2r5yDCmMqpLBSFsDeq21t6K/L2Hq8ynui4eZP8qHuvqW0XCWbeFY+miSvcqxI3VR9QA3fOAmIv62IHo7FSATQYXXIUm7HgGVCZi5HxfOKJe7epfTBhb4e9gF9W9WfG23tt2n8189rqpomPCHpXCLuXlQvIKmzdcC67j7SncXJeMv8AUx7t6nQOlwgsAydyQu5BuQDgFq22T7ngDtIwMQZO7KHBdRR4DWQtVu+fvKUyJPx1fEUPdfU634h6qMzgpYRQQu4USzfvEDvVUP1nD+HJiT5iQz5pZpuciWPTQxxUV2IDij4MniUlngxIPhTdBUkiCUcai7RiZiIJiIiAIiIAiIgCIiAIiIAiIgCIiAIqIgyIiIMCIiAIiIAiIgCIiAIiI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ASEBAUEBQVEBQWFBQUGRQUFBQVFxYVGBQYFhcYFBUXHSYeFxojHRQXHy8gIycpLCwtFR4xNTAqNSYrLCkBCQoKDgwOGg8PGi0iHyU1NTIsKjMrLDIvLCo0Ky4wKTQ1LC80MjAyKjIuLykvNDQtLS8sLDEtNCwsLDQsLC4pLP/AABEIAG4A2AMBIgACEQEDEQH/xAAbAAEAAgMBAQAAAAAAAAAAAAAAAwQBAgUGB//EADYQAAICAQMDAgQDBwQDAQAAAAECABEDBBIhBTFBIlETYXGBBkKRFDKhscHR8CMkcoJSouEV/8QAGwEBAAIDAQEAAAAAAAAAAAAAAAIDAQQFBgf/xAAvEQACAgEDAgMGBgMAAAAAAAAAAQIRAwQSITFBE1FhBRSBkaHxIkKxwdHwMlLh/9oADAMBAAIRAxEAPwDuRET5+e8EREAREQBERAEREAREQBERAEREAREQBERAEREAREQBERAEREAREQBERAEREARAWbbYsWaRJNsztmLI7iOoqShZnZMWY3kW2Nsl2xtizG8i2zFSbZMbYsbyKoku2YKRZLcRTM3KTUrM2Z3GIipiZMmYmJmAIiIAiIgCImIAmYqbAQGzAE2CzIWbASDZW5GAsyFm4WbASNlTkaBZsFm4WaanOuNSzmh2/WOboqllSVt8GQsV7yhoOqFrLlQpJqiOB4Ej1fWvUURdwPpv5/L5Tbw6HUZ5OOON9zUhrsWSLcWdjGuMOFyMRYBBHIN9qMm1Ghojad3fuKP9pxunZmGRADwWHHcX953s2opQW49LEgeaW5pSbT21yVePNO7KG2Ns4+l6o7l2V0I7hTfA44PY/eat1lhfxQCLobW4+9dx9xO1m9ianCt0qrvT6FmLXY8stq6nZ2TBWc3P1PCoBxFgfZeU/Rv6VN260q7N6kbhu45rmu008ejy5ZqGPls2cudYIeJk4RdKTUrMJrcZBIPi/r9PeTadN6llHAP6/SUZsU8E9mRUxi1eLJFSjLghKzUrJis0IkLNtSIis1kpE1IkrLFI1iImSQiIgCBMGZEA2Am4E43WHdXRlJAA7+Lvz9p0un6r4iBvPYj5w4urNCOqjPNLC+GvqTobbbwvF239PeSvSA+K7se//wA+0hY0wPt/LzLT47Q2OysDZBuhwTKVzKmVtve1LnyK+Isf3Svk2bNj7dvvKmr6i4VwoG4AUwugf+wnqMf4e0GLBifPuG5U9W/KLZluqT7zPSdHoG1K/AvJWNyQ+9lHK0f9Tzyf1noY6BKcXLbdri+fka0tRGUJUpdHzXHTzs8VpOq5S4RwLondR/wyTqeUlNjgsjG7ujwbFGqH3nW6l09BqchWk25XUAC+4HCqOZT1+l9Ncg8EbldSfFLdX9PlOvrJwy6dp1a6LjsebeDLCT22158lDpejx7TRY0exAHf6E/wl3SdOVWY/YD28zXpOOi9+TwAGYn6KOZ1MOP1BASGZlUeggjcwBaiB2s/Kcz2fneKTfZ/1F+mwzu0nT79ihosf+qn/ACnV1b/7fNVcY2AA8WvPeWOqdNXT58YBYqV3WwLU113A+nEq9RzYzp8ihgTtrgMBZrgmvT96nDnpskNVGLXdfqdZpyhceVR4XQghxYHAP8ql3XD0gXfI7Ch2lnSdKY+obiOeysw+fqA/rNn0V1+YX48ntX1ue512qjPBNRdujT0uKUc0G0+pUxacnsOeOe8ZsLMwFEHhB/L+s99p/wANafBiV9a3JobQzKqn2ULy5/WV+o6Tp/wnfT5djqCQoc2T7bH5595ydFB6VvJOrrpfJu+0JrWxWOF1fWuPn/w8n1HSsoSgaA8ceP48yz0vUOUrcQNx4A8XVnxO7qMem1GbSpp8bYgT6yEK+muO/c2P3pr1fpy4MjIC+zaHUkE1d7gWC+CL+kp1l55vLxXT6HInoZ4lUW76136/H7HJXX1YIZuflYH0ltMgYWpsThDAxy5Pa6Bs8+1V3nX6fpdqHmyTz34+RB5B+sq9oaLBiwRyRf4+LXnf6Ha0OTIoqD6UTETC4ybrwCfsBzNyJ3OkafG+JvTtyUyK3NHdxyPM5ej0z1M9kevU6GfULBHczzZExJcuMqxB4INSIyimnTN2LtWhERBIwZncBQJqYlXqOlLr6f3hyJlclWaUoQcoq2uxL1DTHJjKjvwf08SPpOIor76X1e/ahNhqiFH/AJULlV1JNk3HNUc3KoeKsyT3V8PuXc/UVFUC38BI8XUchscKCpuh3pfJP+cSsMUmwY+T/wAW/lMRikzTn4uSVtn0HXabTvpMA1L/AA024yDu2+rZ7/cyn0PT6ZdYP2fKct4XsE7tvrTsa8+0sZMOn1WlwI2YJQxmwyXarVEH6yDpfT9PptQhXOHLI6hSU91N2o+XmetkryRlSrjnuVRdQlFt3zxXH6F7F004v2jMiDLmdmZQSBxYAAJ7DyZpo8eozrkx63CqqR6Stfy3HkdwZBi6zjz/AB8L5PhW7BMqtW4X+VvcEHiVm6Pjw22fWZGWuFXIVJ/9iSfkJncuHDmPflV63ZHa+VPiXbht+lVwTrgXQaewA+VmC7j5JPFnwAouhK2n/GGZmxrsx+rIilgW7MwHAPnn3kmk1WHU6cYMrnFkU+ln4YhT6GBJ5NcEfWUuodLw6f4THPuYZcR2hUA2B1JJAsqAPJM1pzyrbLC0oV6fH4ko4057Zrm/J/Cq7HpNT1Nl1mHAANro7k+QV7VIM3UlbVHSjGCCCcjHyNoNADuaI5Mp67XY/wD9LTNuUqMTgtYoFr2gntZnP1PUAmuyZk9ahwp282vw1DV7kd/tL8up2dXxur4VyYhgTrj8v1t1+xe6n+JWw5WTGifDx0D3BPG4hK4FCb9Q6Xj/AGvR5VFB39S+CwQsjfX396Exqek6fUOcy5wqNW8DbzQruT6DXBEo/iHqq5HxDA1LiO4OOxyDhQPdQLs/OVZckoKUsrVWtvTz/gzij+JKPHDvh+Xf1s0/GmRvj14XEu3/ALM24/XgCee07EYnDWTR5PzNcfrPZ5Mmm1qrub4OVQeLG4X3FHh1/tKXU+iaXDhcvnZn2naAyizXHoXuOPMqyQyuc8mOScZBLc8cJWnHtT/tM7uu6k2LNpMagVlZlN9wFWxX6w/V/wDefs7AbWxBgfdubB+wM5nWtfiOo6eQ6kBmYkEUoZQFJ9rM534j1Y/azkxkE41xkEGxuXcxF/Q0f+U2s2p8O2nwmvlXP7kYYFJRtdU/nupFj8P9B2a3NuHpwk7SfJflP0WcLrfVmfLmZKAduOPyqNoP1NX+k9r+Ieo7NMWX0tlAVfB9Q5P2W587zKL47Dgfb/P4Tn+05qEViTvv+y+hKLnkW9cPp/PzZP0/Wg7EYEngXff+09J15igwoPR6S9KSALNDt54PPznltHmOPIrgBipuj2k/V+qPqMvxCNhoLQJIofWc7HkhDBOK/wApNfLqWweRTjvVpfY6+MZ8mNuBkCjswtq91buZzs+LaxFg17dr9vnU36b1koArWPUPUCf3aI7e9m/tISZjM4OEWm2+9nV0rblLhJdjEzETVN4TR7m8xAatUQ/Bj4MniCrwYkHwo2VJ5iB4MTovp9PuFlTb7Tb4zWOzWTdXJPHp7yPNj06mlIyKTkH5VoKBt3ADmz2MpVFTaeoT6RRStNX5mXMGJNgZ2BB+Ha7kHckP6e/HHiR6f4VHtjNtRG2wKBHFc+RK8zK/F6UiXu/Xkv5cOFWUb9+MoxNlT6hVD5fTibKmnBO07F7ggpbAAFrUDg/lr5znTO6PGXaKIe68VZ0xp9OKG9a5uitFr9gL7H2r5yDCmMqpLBSFsDeq21t6K/L2Hq8ynui4eZP8qHuvqW0XCWbeFY+miSvcqxI3VR9QA3fOAmIv62IHo7FSATQYXXIUm7HgGVCZi5HxfOKJe7epfTBhb4e9gF9W9WfG23tt2n8189rqpomPCHpXCLuXlQvIKmzdcC67j7SncXJeMv8AUx7t6nQOlwgsAydyQu5BuQDgFq22T7ngDtIwMQZO7KHBdRR4DWQtVu+fvKUyJPx1fEUPdfU634h6qMzgpYRQQu4USzfvEDvVUP1nD+HJiT5iQz5pZpuciWPTQxxUV2IDij4MniUlngxIPhTdBUkiCUcai7RiZiIJiIiAIiIAiIgCIiAIiIAiIgCIiAIqIgyIiIMCIiAIiIAiIgCIiAIiI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71800"/>
            <a:ext cx="4038600" cy="206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0375" y="5181600"/>
            <a:ext cx="8455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You will act as mayor of your own city, and will need to make energy decisions in order to keep your citizens happy.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166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your viewing pleasure…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1722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9700" y="5629686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hlinkClick r:id="rId3"/>
              </a:rPr>
              <a:t>1</a:t>
            </a:r>
            <a:r>
              <a:rPr lang="en-US" sz="3200" dirty="0" smtClean="0"/>
              <a:t>			</a:t>
            </a:r>
            <a:r>
              <a:rPr lang="en-US" sz="3200" dirty="0" smtClean="0">
                <a:hlinkClick r:id="rId4"/>
              </a:rPr>
              <a:t>2</a:t>
            </a:r>
            <a:r>
              <a:rPr lang="en-US" sz="3200" dirty="0" smtClean="0"/>
              <a:t>			</a:t>
            </a:r>
            <a:r>
              <a:rPr lang="en-US" sz="3200" dirty="0" smtClean="0">
                <a:hlinkClick r:id="rId5"/>
              </a:rPr>
              <a:t>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486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% Survival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400667"/>
              </p:ext>
            </p:extLst>
          </p:nvPr>
        </p:nvGraphicFramePr>
        <p:xfrm>
          <a:off x="457200" y="1935163"/>
          <a:ext cx="8229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Penguin Name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Original Mass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End</a:t>
                      </a:r>
                      <a:r>
                        <a:rPr lang="en-US" sz="3600" baseline="0" dirty="0" smtClean="0"/>
                        <a:t> Mass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%</a:t>
                      </a:r>
                      <a:r>
                        <a:rPr lang="en-US" sz="3600" baseline="0" dirty="0" smtClean="0"/>
                        <a:t> Survival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Walter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14.88 gr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12.11 gr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81.38%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40386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% Survival = (End / Original) x 100</a:t>
            </a:r>
          </a:p>
          <a:p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u="sng" dirty="0" smtClean="0">
                <a:solidFill>
                  <a:srgbClr val="C00000"/>
                </a:solidFill>
              </a:rPr>
              <a:t>Example:</a:t>
            </a:r>
            <a:r>
              <a:rPr lang="en-US" sz="3200" dirty="0" smtClean="0">
                <a:solidFill>
                  <a:srgbClr val="C00000"/>
                </a:solidFill>
              </a:rPr>
              <a:t>	12.11 / 14.88 = .8138 </a:t>
            </a:r>
            <a:r>
              <a:rPr lang="en-US" sz="3200" dirty="0" smtClean="0">
                <a:solidFill>
                  <a:srgbClr val="C00000"/>
                </a:solidFill>
                <a:sym typeface="Wingdings" pitchFamily="2" charset="2"/>
              </a:rPr>
              <a:t> x 100 = 81.38%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33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33945"/>
            <a:ext cx="2971800" cy="4876800"/>
          </a:xfrm>
        </p:spPr>
        <p:txBody>
          <a:bodyPr/>
          <a:lstStyle/>
          <a:p>
            <a:pPr algn="ctr"/>
            <a:r>
              <a:rPr lang="en-US" dirty="0" smtClean="0"/>
              <a:t>Although Alternative energy will be our future, there are ways to put off the need for them by conserving what we already have.</a:t>
            </a:r>
            <a:endParaRPr lang="en-US" dirty="0"/>
          </a:p>
        </p:txBody>
      </p:sp>
      <p:pic>
        <p:nvPicPr>
          <p:cNvPr id="2050" name="Picture 2" descr="http://nwcommunityenergy.org/images/energy%20pyramid.jpg/image_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519545"/>
            <a:ext cx="5714999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81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Conserve Energy by Insulating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05800" cy="1950720"/>
          </a:xfrm>
        </p:spPr>
        <p:txBody>
          <a:bodyPr/>
          <a:lstStyle/>
          <a:p>
            <a:r>
              <a:rPr lang="en-US" dirty="0" smtClean="0"/>
              <a:t>One of the easiest way to conserve energy is by insulating. This keeps cold air out in winter and warm air out in summer.</a:t>
            </a:r>
            <a:endParaRPr lang="en-US" dirty="0"/>
          </a:p>
        </p:txBody>
      </p:sp>
      <p:pic>
        <p:nvPicPr>
          <p:cNvPr id="3074" name="Picture 2" descr="http://americaninsulationsc.com/var/m_3/39/391/291906/361640-home-insulation-servi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7620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81000" y="34290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7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Measure and Record insulating properties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458200" cy="3810000"/>
          </a:xfrm>
        </p:spPr>
        <p:txBody>
          <a:bodyPr/>
          <a:lstStyle/>
          <a:p>
            <a:r>
              <a:rPr lang="en-US" dirty="0" smtClean="0"/>
              <a:t>Today  you will be comparing various materials and measuring their insulating qualities.</a:t>
            </a:r>
          </a:p>
          <a:p>
            <a:endParaRPr lang="en-US" dirty="0"/>
          </a:p>
          <a:p>
            <a:r>
              <a:rPr lang="en-US" u="sng" dirty="0" smtClean="0"/>
              <a:t>Your group will take 3 different materials and</a:t>
            </a:r>
            <a:r>
              <a:rPr lang="en-US" dirty="0" smtClean="0"/>
              <a:t>: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Record their initial temperature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Place them in the solar oven for 15 minutes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Record a final temperature</a:t>
            </a:r>
            <a:endParaRPr lang="en-US" dirty="0"/>
          </a:p>
        </p:txBody>
      </p:sp>
      <p:pic>
        <p:nvPicPr>
          <p:cNvPr id="4098" name="Picture 2" descr="http://media.web.britannica.com/eb-media/96/151896-004-5A5C10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015">
            <a:off x="7281451" y="3445739"/>
            <a:ext cx="1294977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56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want to measure?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group, decide if you want to compare different materials, different colors, different places in the oven, etc. </a:t>
            </a:r>
          </a:p>
          <a:p>
            <a:r>
              <a:rPr lang="en-US" dirty="0" smtClean="0"/>
              <a:t>What do you want to know?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0"/>
            <a:ext cx="3581400" cy="272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14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 your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188720"/>
          </a:xfrm>
        </p:spPr>
        <p:txBody>
          <a:bodyPr/>
          <a:lstStyle/>
          <a:p>
            <a:r>
              <a:rPr lang="en-US" dirty="0" smtClean="0"/>
              <a:t>Please make a chart like this in a group members notebook: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618147"/>
              </p:ext>
            </p:extLst>
          </p:nvPr>
        </p:nvGraphicFramePr>
        <p:xfrm>
          <a:off x="609600" y="3124200"/>
          <a:ext cx="8001000" cy="3009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  <a:gridCol w="1600200"/>
                <a:gridCol w="1600200"/>
                <a:gridCol w="1600200"/>
              </a:tblGrid>
              <a:tr h="5234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Initial Temp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Prediction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Final Temp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Conclusion</a:t>
                      </a:r>
                      <a:endParaRPr lang="en-US" dirty="0"/>
                    </a:p>
                  </a:txBody>
                  <a:tcPr/>
                </a:tc>
              </a:tr>
              <a:tr h="8288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288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88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10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 your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188720"/>
          </a:xfrm>
        </p:spPr>
        <p:txBody>
          <a:bodyPr/>
          <a:lstStyle/>
          <a:p>
            <a:r>
              <a:rPr lang="en-US" dirty="0" smtClean="0"/>
              <a:t>Please make a chart like this in a group members notebook: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957708"/>
              </p:ext>
            </p:extLst>
          </p:nvPr>
        </p:nvGraphicFramePr>
        <p:xfrm>
          <a:off x="609600" y="3124200"/>
          <a:ext cx="8001000" cy="3095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  <a:gridCol w="1600200"/>
                <a:gridCol w="1600200"/>
                <a:gridCol w="1600200"/>
              </a:tblGrid>
              <a:tr h="5234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Initial Temp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Prediction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Final Temp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Conclusion</a:t>
                      </a:r>
                      <a:endParaRPr lang="en-US" dirty="0"/>
                    </a:p>
                  </a:txBody>
                  <a:tcPr/>
                </a:tc>
              </a:tr>
              <a:tr h="8288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</a:t>
                      </a:r>
                      <a:r>
                        <a:rPr lang="en-US" baseline="0" dirty="0" smtClean="0"/>
                        <a:t> Felt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288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 Foam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88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 Construction Paper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47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 you are waiting…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go to:</a:t>
            </a:r>
          </a:p>
          <a:p>
            <a:pPr marL="393192" lvl="1" indent="0">
              <a:buNone/>
            </a:pPr>
            <a:r>
              <a:rPr lang="en-US" dirty="0">
                <a:hlinkClick r:id="rId2"/>
              </a:rPr>
              <a:t>http://www.electrocity.co.nz/</a:t>
            </a:r>
            <a:endParaRPr lang="en-US" dirty="0"/>
          </a:p>
        </p:txBody>
      </p:sp>
      <p:sp>
        <p:nvSpPr>
          <p:cNvPr id="4" name="AutoShape 2" descr="data:image/jpeg;base64,/9j/4AAQSkZJRgABAQAAAQABAAD/2wCEAAkGBhASEBAUEBQVEBQWFBQUGRQUFBQVFxYVGBQYFhcYFBUXHSYeFxojHRQXHy8gIycpLCwtFR4xNTAqNSYrLCkBCQoKDgwOGg8PGi0iHyU1NTIsKjMrLDIvLCo0Ky4wKTQ1LC80MjAyKjIuLykvNDQtLS8sLDEtNCwsLDQsLC4pLP/AABEIAG4A2AMBIgACEQEDEQH/xAAbAAEAAgMBAQAAAAAAAAAAAAAAAwQBAgUGB//EADYQAAICAQMDAgQDBwQDAQAAAAECABEDBBIhBTFBIlETYXGBBkKRFDKhscHR8CMkcoJSouEV/8QAGwEBAAIDAQEAAAAAAAAAAAAAAAIDAQQFBgf/xAAvEQACAgEDAgMGBgMAAAAAAAAAAQIRAwQSITFBE1FhBRSBkaHxIkKxwdHwMlLh/9oADAMBAAIRAxEAPwDuRET5+e8EREAREQBERAEREAREQBERAEREAREQBERAEREAREQBERAEREAREQBERAEREARAWbbYsWaRJNsztmLI7iOoqShZnZMWY3kW2Nsl2xtizG8i2zFSbZMbYsbyKoku2YKRZLcRTM3KTUrM2Z3GIipiZMmYmJmAIiIAiIgCImIAmYqbAQGzAE2CzIWbASDZW5GAsyFm4WbASNlTkaBZsFm4WaanOuNSzmh2/WOboqllSVt8GQsV7yhoOqFrLlQpJqiOB4Ej1fWvUURdwPpv5/L5Tbw6HUZ5OOON9zUhrsWSLcWdjGuMOFyMRYBBHIN9qMm1Ghojad3fuKP9pxunZmGRADwWHHcX953s2opQW49LEgeaW5pSbT21yVePNO7KG2Ns4+l6o7l2V0I7hTfA44PY/eat1lhfxQCLobW4+9dx9xO1m9ianCt0qrvT6FmLXY8stq6nZ2TBWc3P1PCoBxFgfZeU/Rv6VN260q7N6kbhu45rmu008ejy5ZqGPls2cudYIeJk4RdKTUrMJrcZBIPi/r9PeTadN6llHAP6/SUZsU8E9mRUxi1eLJFSjLghKzUrJis0IkLNtSIis1kpE1IkrLFI1iImSQiIgCBMGZEA2Am4E43WHdXRlJAA7+Lvz9p0un6r4iBvPYj5w4urNCOqjPNLC+GvqTobbbwvF239PeSvSA+K7se//wA+0hY0wPt/LzLT47Q2OysDZBuhwTKVzKmVtve1LnyK+Isf3Svk2bNj7dvvKmr6i4VwoG4AUwugf+wnqMf4e0GLBifPuG5U9W/KLZluqT7zPSdHoG1K/AvJWNyQ+9lHK0f9Tzyf1noY6BKcXLbdri+fka0tRGUJUpdHzXHTzs8VpOq5S4RwLondR/wyTqeUlNjgsjG7ujwbFGqH3nW6l09BqchWk25XUAC+4HCqOZT1+l9Ncg8EbldSfFLdX9PlOvrJwy6dp1a6LjsebeDLCT22158lDpejx7TRY0exAHf6E/wl3SdOVWY/YD28zXpOOi9+TwAGYn6KOZ1MOP1BASGZlUeggjcwBaiB2s/Kcz2fneKTfZ/1F+mwzu0nT79ihosf+qn/ACnV1b/7fNVcY2AA8WvPeWOqdNXT58YBYqV3WwLU113A+nEq9RzYzp8ihgTtrgMBZrgmvT96nDnpskNVGLXdfqdZpyhceVR4XQghxYHAP8ql3XD0gXfI7Ch2lnSdKY+obiOeysw+fqA/rNn0V1+YX48ntX1ue512qjPBNRdujT0uKUc0G0+pUxacnsOeOe8ZsLMwFEHhB/L+s99p/wANafBiV9a3JobQzKqn2ULy5/WV+o6Tp/wnfT5djqCQoc2T7bH5595ydFB6VvJOrrpfJu+0JrWxWOF1fWuPn/w8n1HSsoSgaA8ceP48yz0vUOUrcQNx4A8XVnxO7qMem1GbSpp8bYgT6yEK+muO/c2P3pr1fpy4MjIC+zaHUkE1d7gWC+CL+kp1l55vLxXT6HInoZ4lUW76136/H7HJXX1YIZuflYH0ltMgYWpsThDAxy5Pa6Bs8+1V3nX6fpdqHmyTz34+RB5B+sq9oaLBiwRyRf4+LXnf6Ha0OTIoqD6UTETC4ybrwCfsBzNyJ3OkafG+JvTtyUyK3NHdxyPM5ej0z1M9kevU6GfULBHczzZExJcuMqxB4INSIyimnTN2LtWhERBIwZncBQJqYlXqOlLr6f3hyJlclWaUoQcoq2uxL1DTHJjKjvwf08SPpOIor76X1e/ahNhqiFH/AJULlV1JNk3HNUc3KoeKsyT3V8PuXc/UVFUC38BI8XUchscKCpuh3pfJP+cSsMUmwY+T/wAW/lMRikzTn4uSVtn0HXabTvpMA1L/AA024yDu2+rZ7/cyn0PT6ZdYP2fKct4XsE7tvrTsa8+0sZMOn1WlwI2YJQxmwyXarVEH6yDpfT9PptQhXOHLI6hSU91N2o+XmetkryRlSrjnuVRdQlFt3zxXH6F7F004v2jMiDLmdmZQSBxYAAJ7DyZpo8eozrkx63CqqR6Stfy3HkdwZBi6zjz/AB8L5PhW7BMqtW4X+VvcEHiVm6Pjw22fWZGWuFXIVJ/9iSfkJncuHDmPflV63ZHa+VPiXbht+lVwTrgXQaewA+VmC7j5JPFnwAouhK2n/GGZmxrsx+rIilgW7MwHAPnn3kmk1WHU6cYMrnFkU+ln4YhT6GBJ5NcEfWUuodLw6f4THPuYZcR2hUA2B1JJAsqAPJM1pzyrbLC0oV6fH4ko4057Zrm/J/Cq7HpNT1Nl1mHAANro7k+QV7VIM3UlbVHSjGCCCcjHyNoNADuaI5Mp67XY/wD9LTNuUqMTgtYoFr2gntZnP1PUAmuyZk9ahwp282vw1DV7kd/tL8up2dXxur4VyYhgTrj8v1t1+xe6n+JWw5WTGifDx0D3BPG4hK4FCb9Q6Xj/AGvR5VFB39S+CwQsjfX396Exqek6fUOcy5wqNW8DbzQruT6DXBEo/iHqq5HxDA1LiO4OOxyDhQPdQLs/OVZckoKUsrVWtvTz/gzij+JKPHDvh+Xf1s0/GmRvj14XEu3/ALM24/XgCee07EYnDWTR5PzNcfrPZ5Mmm1qrub4OVQeLG4X3FHh1/tKXU+iaXDhcvnZn2naAyizXHoXuOPMqyQyuc8mOScZBLc8cJWnHtT/tM7uu6k2LNpMagVlZlN9wFWxX6w/V/wDefs7AbWxBgfdubB+wM5nWtfiOo6eQ6kBmYkEUoZQFJ9rM534j1Y/azkxkE41xkEGxuXcxF/Q0f+U2s2p8O2nwmvlXP7kYYFJRtdU/nupFj8P9B2a3NuHpwk7SfJflP0WcLrfVmfLmZKAduOPyqNoP1NX+k9r+Ieo7NMWX0tlAVfB9Q5P2W587zKL47Dgfb/P4Tn+05qEViTvv+y+hKLnkW9cPp/PzZP0/Wg7EYEngXff+09J15igwoPR6S9KSALNDt54PPznltHmOPIrgBipuj2k/V+qPqMvxCNhoLQJIofWc7HkhDBOK/wApNfLqWweRTjvVpfY6+MZ8mNuBkCjswtq91buZzs+LaxFg17dr9vnU36b1koArWPUPUCf3aI7e9m/tISZjM4OEWm2+9nV0rblLhJdjEzETVN4TR7m8xAatUQ/Bj4MniCrwYkHwo2VJ5iB4MTovp9PuFlTb7Tb4zWOzWTdXJPHp7yPNj06mlIyKTkH5VoKBt3ADmz2MpVFTaeoT6RRStNX5mXMGJNgZ2BB+Ha7kHckP6e/HHiR6f4VHtjNtRG2wKBHFc+RK8zK/F6UiXu/Xkv5cOFWUb9+MoxNlT6hVD5fTibKmnBO07F7ggpbAAFrUDg/lr5znTO6PGXaKIe68VZ0xp9OKG9a5uitFr9gL7H2r5yDCmMqpLBSFsDeq21t6K/L2Hq8ynui4eZP8qHuvqW0XCWbeFY+miSvcqxI3VR9QA3fOAmIv62IHo7FSATQYXXIUm7HgGVCZi5HxfOKJe7epfTBhb4e9gF9W9WfG23tt2n8189rqpomPCHpXCLuXlQvIKmzdcC67j7SncXJeMv8AUx7t6nQOlwgsAydyQu5BuQDgFq22T7ngDtIwMQZO7KHBdRR4DWQtVu+fvKUyJPx1fEUPdfU634h6qMzgpYRQQu4USzfvEDvVUP1nD+HJiT5iQz5pZpuciWPTQxxUV2IDij4MniUlngxIPhTdBUkiCUcai7RiZiIJiIiAIiIAiIgCIiAIiIAiIgCIiAIqIgyIiIMCIiAIiIAiIgCIiAIiI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ASEBAUEBQVEBQWFBQUGRQUFBQVFxYVGBQYFhcYFBUXHSYeFxojHRQXHy8gIycpLCwtFR4xNTAqNSYrLCkBCQoKDgwOGg8PGi0iHyU1NTIsKjMrLDIvLCo0Ky4wKTQ1LC80MjAyKjIuLykvNDQtLS8sLDEtNCwsLDQsLC4pLP/AABEIAG4A2AMBIgACEQEDEQH/xAAbAAEAAgMBAQAAAAAAAAAAAAAAAwQBAgUGB//EADYQAAICAQMDAgQDBwQDAQAAAAECABEDBBIhBTFBIlETYXGBBkKRFDKhscHR8CMkcoJSouEV/8QAGwEBAAIDAQEAAAAAAAAAAAAAAAIDAQQFBgf/xAAvEQACAgEDAgMGBgMAAAAAAAAAAQIRAwQSITFBE1FhBRSBkaHxIkKxwdHwMlLh/9oADAMBAAIRAxEAPwDuRET5+e8EREAREQBERAEREAREQBERAEREAREQBERAEREAREQBERAEREAREQBERAEREARAWbbYsWaRJNsztmLI7iOoqShZnZMWY3kW2Nsl2xtizG8i2zFSbZMbYsbyKoku2YKRZLcRTM3KTUrM2Z3GIipiZMmYmJmAIiIAiIgCImIAmYqbAQGzAE2CzIWbASDZW5GAsyFm4WbASNlTkaBZsFm4WaanOuNSzmh2/WOboqllSVt8GQsV7yhoOqFrLlQpJqiOB4Ej1fWvUURdwPpv5/L5Tbw6HUZ5OOON9zUhrsWSLcWdjGuMOFyMRYBBHIN9qMm1Ghojad3fuKP9pxunZmGRADwWHHcX953s2opQW49LEgeaW5pSbT21yVePNO7KG2Ns4+l6o7l2V0I7hTfA44PY/eat1lhfxQCLobW4+9dx9xO1m9ianCt0qrvT6FmLXY8stq6nZ2TBWc3P1PCoBxFgfZeU/Rv6VN260q7N6kbhu45rmu008ejy5ZqGPls2cudYIeJk4RdKTUrMJrcZBIPi/r9PeTadN6llHAP6/SUZsU8E9mRUxi1eLJFSjLghKzUrJis0IkLNtSIis1kpE1IkrLFI1iImSQiIgCBMGZEA2Am4E43WHdXRlJAA7+Lvz9p0un6r4iBvPYj5w4urNCOqjPNLC+GvqTobbbwvF239PeSvSA+K7se//wA+0hY0wPt/LzLT47Q2OysDZBuhwTKVzKmVtve1LnyK+Isf3Svk2bNj7dvvKmr6i4VwoG4AUwugf+wnqMf4e0GLBifPuG5U9W/KLZluqT7zPSdHoG1K/AvJWNyQ+9lHK0f9Tzyf1noY6BKcXLbdri+fka0tRGUJUpdHzXHTzs8VpOq5S4RwLondR/wyTqeUlNjgsjG7ujwbFGqH3nW6l09BqchWk25XUAC+4HCqOZT1+l9Ncg8EbldSfFLdX9PlOvrJwy6dp1a6LjsebeDLCT22158lDpejx7TRY0exAHf6E/wl3SdOVWY/YD28zXpOOi9+TwAGYn6KOZ1MOP1BASGZlUeggjcwBaiB2s/Kcz2fneKTfZ/1F+mwzu0nT79ihosf+qn/ACnV1b/7fNVcY2AA8WvPeWOqdNXT58YBYqV3WwLU113A+nEq9RzYzp8ihgTtrgMBZrgmvT96nDnpskNVGLXdfqdZpyhceVR4XQghxYHAP8ql3XD0gXfI7Ch2lnSdKY+obiOeysw+fqA/rNn0V1+YX48ntX1ue512qjPBNRdujT0uKUc0G0+pUxacnsOeOe8ZsLMwFEHhB/L+s99p/wANafBiV9a3JobQzKqn2ULy5/WV+o6Tp/wnfT5djqCQoc2T7bH5595ydFB6VvJOrrpfJu+0JrWxWOF1fWuPn/w8n1HSsoSgaA8ceP48yz0vUOUrcQNx4A8XVnxO7qMem1GbSpp8bYgT6yEK+muO/c2P3pr1fpy4MjIC+zaHUkE1d7gWC+CL+kp1l55vLxXT6HInoZ4lUW76136/H7HJXX1YIZuflYH0ltMgYWpsThDAxy5Pa6Bs8+1V3nX6fpdqHmyTz34+RB5B+sq9oaLBiwRyRf4+LXnf6Ha0OTIoqD6UTETC4ybrwCfsBzNyJ3OkafG+JvTtyUyK3NHdxyPM5ej0z1M9kevU6GfULBHczzZExJcuMqxB4INSIyimnTN2LtWhERBIwZncBQJqYlXqOlLr6f3hyJlclWaUoQcoq2uxL1DTHJjKjvwf08SPpOIor76X1e/ahNhqiFH/AJULlV1JNk3HNUc3KoeKsyT3V8PuXc/UVFUC38BI8XUchscKCpuh3pfJP+cSsMUmwY+T/wAW/lMRikzTn4uSVtn0HXabTvpMA1L/AA024yDu2+rZ7/cyn0PT6ZdYP2fKct4XsE7tvrTsa8+0sZMOn1WlwI2YJQxmwyXarVEH6yDpfT9PptQhXOHLI6hSU91N2o+XmetkryRlSrjnuVRdQlFt3zxXH6F7F004v2jMiDLmdmZQSBxYAAJ7DyZpo8eozrkx63CqqR6Stfy3HkdwZBi6zjz/AB8L5PhW7BMqtW4X+VvcEHiVm6Pjw22fWZGWuFXIVJ/9iSfkJncuHDmPflV63ZHa+VPiXbht+lVwTrgXQaewA+VmC7j5JPFnwAouhK2n/GGZmxrsx+rIilgW7MwHAPnn3kmk1WHU6cYMrnFkU+ln4YhT6GBJ5NcEfWUuodLw6f4THPuYZcR2hUA2B1JJAsqAPJM1pzyrbLC0oV6fH4ko4057Zrm/J/Cq7HpNT1Nl1mHAANro7k+QV7VIM3UlbVHSjGCCCcjHyNoNADuaI5Mp67XY/wD9LTNuUqMTgtYoFr2gntZnP1PUAmuyZk9ahwp282vw1DV7kd/tL8up2dXxur4VyYhgTrj8v1t1+xe6n+JWw5WTGifDx0D3BPG4hK4FCb9Q6Xj/AGvR5VFB39S+CwQsjfX396Exqek6fUOcy5wqNW8DbzQruT6DXBEo/iHqq5HxDA1LiO4OOxyDhQPdQLs/OVZckoKUsrVWtvTz/gzij+JKPHDvh+Xf1s0/GmRvj14XEu3/ALM24/XgCee07EYnDWTR5PzNcfrPZ5Mmm1qrub4OVQeLG4X3FHh1/tKXU+iaXDhcvnZn2naAyizXHoXuOPMqyQyuc8mOScZBLc8cJWnHtT/tM7uu6k2LNpMagVlZlN9wFWxX6w/V/wDefs7AbWxBgfdubB+wM5nWtfiOo6eQ6kBmYkEUoZQFJ9rM534j1Y/azkxkE41xkEGxuXcxF/Q0f+U2s2p8O2nwmvlXP7kYYFJRtdU/nupFj8P9B2a3NuHpwk7SfJflP0WcLrfVmfLmZKAduOPyqNoP1NX+k9r+Ieo7NMWX0tlAVfB9Q5P2W587zKL47Dgfb/P4Tn+05qEViTvv+y+hKLnkW9cPp/PzZP0/Wg7EYEngXff+09J15igwoPR6S9KSALNDt54PPznltHmOPIrgBipuj2k/V+qPqMvxCNhoLQJIofWc7HkhDBOK/wApNfLqWweRTjvVpfY6+MZ8mNuBkCjswtq91buZzs+LaxFg17dr9vnU36b1koArWPUPUCf3aI7e9m/tISZjM4OEWm2+9nV0rblLhJdjEzETVN4TR7m8xAatUQ/Bj4MniCrwYkHwo2VJ5iB4MTovp9PuFlTb7Tb4zWOzWTdXJPHp7yPNj06mlIyKTkH5VoKBt3ADmz2MpVFTaeoT6RRStNX5mXMGJNgZ2BB+Ha7kHckP6e/HHiR6f4VHtjNtRG2wKBHFc+RK8zK/F6UiXu/Xkv5cOFWUb9+MoxNlT6hVD5fTibKmnBO07F7ggpbAAFrUDg/lr5znTO6PGXaKIe68VZ0xp9OKG9a5uitFr9gL7H2r5yDCmMqpLBSFsDeq21t6K/L2Hq8ynui4eZP8qHuvqW0XCWbeFY+miSvcqxI3VR9QA3fOAmIv62IHo7FSATQYXXIUm7HgGVCZi5HxfOKJe7epfTBhb4e9gF9W9WfG23tt2n8189rqpomPCHpXCLuXlQvIKmzdcC67j7SncXJeMv8AUx7t6nQOlwgsAydyQu5BuQDgFq22T7ngDtIwMQZO7KHBdRR4DWQtVu+fvKUyJPx1fEUPdfU634h6qMzgpYRQQu4USzfvEDvVUP1nD+HJiT5iQz5pZpuciWPTQxxUV2IDij4MniUlngxIPhTdBUkiCUcai7RiZiIJiIiAIiIAiIgCIiAIiIAiIgCIiAIqIgyIiIMCIiAIiIAiIgCIiAIiI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ASEBAUEBQVEBQWFBQUGRQUFBQVFxYVGBQYFhcYFBUXHSYeFxojHRQXHy8gIycpLCwtFR4xNTAqNSYrLCkBCQoKDgwOGg8PGi0iHyU1NTIsKjMrLDIvLCo0Ky4wKTQ1LC80MjAyKjIuLykvNDQtLS8sLDEtNCwsLDQsLC4pLP/AABEIAG4A2AMBIgACEQEDEQH/xAAbAAEAAgMBAQAAAAAAAAAAAAAAAwQBAgUGB//EADYQAAICAQMDAgQDBwQDAQAAAAECABEDBBIhBTFBIlETYXGBBkKRFDKhscHR8CMkcoJSouEV/8QAGwEBAAIDAQEAAAAAAAAAAAAAAAIDAQQFBgf/xAAvEQACAgEDAgMGBgMAAAAAAAAAAQIRAwQSITFBE1FhBRSBkaHxIkKxwdHwMlLh/9oADAMBAAIRAxEAPwDuRET5+e8EREAREQBERAEREAREQBERAEREAREQBERAEREAREQBERAEREAREQBERAEREARAWbbYsWaRJNsztmLI7iOoqShZnZMWY3kW2Nsl2xtizG8i2zFSbZMbYsbyKoku2YKRZLcRTM3KTUrM2Z3GIipiZMmYmJmAIiIAiIgCImIAmYqbAQGzAE2CzIWbASDZW5GAsyFm4WbASNlTkaBZsFm4WaanOuNSzmh2/WOboqllSVt8GQsV7yhoOqFrLlQpJqiOB4Ej1fWvUURdwPpv5/L5Tbw6HUZ5OOON9zUhrsWSLcWdjGuMOFyMRYBBHIN9qMm1Ghojad3fuKP9pxunZmGRADwWHHcX953s2opQW49LEgeaW5pSbT21yVePNO7KG2Ns4+l6o7l2V0I7hTfA44PY/eat1lhfxQCLobW4+9dx9xO1m9ianCt0qrvT6FmLXY8stq6nZ2TBWc3P1PCoBxFgfZeU/Rv6VN260q7N6kbhu45rmu008ejy5ZqGPls2cudYIeJk4RdKTUrMJrcZBIPi/r9PeTadN6llHAP6/SUZsU8E9mRUxi1eLJFSjLghKzUrJis0IkLNtSIis1kpE1IkrLFI1iImSQiIgCBMGZEA2Am4E43WHdXRlJAA7+Lvz9p0un6r4iBvPYj5w4urNCOqjPNLC+GvqTobbbwvF239PeSvSA+K7se//wA+0hY0wPt/LzLT47Q2OysDZBuhwTKVzKmVtve1LnyK+Isf3Svk2bNj7dvvKmr6i4VwoG4AUwugf+wnqMf4e0GLBifPuG5U9W/KLZluqT7zPSdHoG1K/AvJWNyQ+9lHK0f9Tzyf1noY6BKcXLbdri+fka0tRGUJUpdHzXHTzs8VpOq5S4RwLondR/wyTqeUlNjgsjG7ujwbFGqH3nW6l09BqchWk25XUAC+4HCqOZT1+l9Ncg8EbldSfFLdX9PlOvrJwy6dp1a6LjsebeDLCT22158lDpejx7TRY0exAHf6E/wl3SdOVWY/YD28zXpOOi9+TwAGYn6KOZ1MOP1BASGZlUeggjcwBaiB2s/Kcz2fneKTfZ/1F+mwzu0nT79ihosf+qn/ACnV1b/7fNVcY2AA8WvPeWOqdNXT58YBYqV3WwLU113A+nEq9RzYzp8ihgTtrgMBZrgmvT96nDnpskNVGLXdfqdZpyhceVR4XQghxYHAP8ql3XD0gXfI7Ch2lnSdKY+obiOeysw+fqA/rNn0V1+YX48ntX1ue512qjPBNRdujT0uKUc0G0+pUxacnsOeOe8ZsLMwFEHhB/L+s99p/wANafBiV9a3JobQzKqn2ULy5/WV+o6Tp/wnfT5djqCQoc2T7bH5595ydFB6VvJOrrpfJu+0JrWxWOF1fWuPn/w8n1HSsoSgaA8ceP48yz0vUOUrcQNx4A8XVnxO7qMem1GbSpp8bYgT6yEK+muO/c2P3pr1fpy4MjIC+zaHUkE1d7gWC+CL+kp1l55vLxXT6HInoZ4lUW76136/H7HJXX1YIZuflYH0ltMgYWpsThDAxy5Pa6Bs8+1V3nX6fpdqHmyTz34+RB5B+sq9oaLBiwRyRf4+LXnf6Ha0OTIoqD6UTETC4ybrwCfsBzNyJ3OkafG+JvTtyUyK3NHdxyPM5ej0z1M9kevU6GfULBHczzZExJcuMqxB4INSIyimnTN2LtWhERBIwZncBQJqYlXqOlLr6f3hyJlclWaUoQcoq2uxL1DTHJjKjvwf08SPpOIor76X1e/ahNhqiFH/AJULlV1JNk3HNUc3KoeKsyT3V8PuXc/UVFUC38BI8XUchscKCpuh3pfJP+cSsMUmwY+T/wAW/lMRikzTn4uSVtn0HXabTvpMA1L/AA024yDu2+rZ7/cyn0PT6ZdYP2fKct4XsE7tvrTsa8+0sZMOn1WlwI2YJQxmwyXarVEH6yDpfT9PptQhXOHLI6hSU91N2o+XmetkryRlSrjnuVRdQlFt3zxXH6F7F004v2jMiDLmdmZQSBxYAAJ7DyZpo8eozrkx63CqqR6Stfy3HkdwZBi6zjz/AB8L5PhW7BMqtW4X+VvcEHiVm6Pjw22fWZGWuFXIVJ/9iSfkJncuHDmPflV63ZHa+VPiXbht+lVwTrgXQaewA+VmC7j5JPFnwAouhK2n/GGZmxrsx+rIilgW7MwHAPnn3kmk1WHU6cYMrnFkU+ln4YhT6GBJ5NcEfWUuodLw6f4THPuYZcR2hUA2B1JJAsqAPJM1pzyrbLC0oV6fH4ko4057Zrm/J/Cq7HpNT1Nl1mHAANro7k+QV7VIM3UlbVHSjGCCCcjHyNoNADuaI5Mp67XY/wD9LTNuUqMTgtYoFr2gntZnP1PUAmuyZk9ahwp282vw1DV7kd/tL8up2dXxur4VyYhgTrj8v1t1+xe6n+JWw5WTGifDx0D3BPG4hK4FCb9Q6Xj/AGvR5VFB39S+CwQsjfX396Exqek6fUOcy5wqNW8DbzQruT6DXBEo/iHqq5HxDA1LiO4OOxyDhQPdQLs/OVZckoKUsrVWtvTz/gzij+JKPHDvh+Xf1s0/GmRvj14XEu3/ALM24/XgCee07EYnDWTR5PzNcfrPZ5Mmm1qrub4OVQeLG4X3FHh1/tKXU+iaXDhcvnZn2naAyizXHoXuOPMqyQyuc8mOScZBLc8cJWnHtT/tM7uu6k2LNpMagVlZlN9wFWxX6w/V/wDefs7AbWxBgfdubB+wM5nWtfiOo6eQ6kBmYkEUoZQFJ9rM534j1Y/azkxkE41xkEGxuXcxF/Q0f+U2s2p8O2nwmvlXP7kYYFJRtdU/nupFj8P9B2a3NuHpwk7SfJflP0WcLrfVmfLmZKAduOPyqNoP1NX+k9r+Ieo7NMWX0tlAVfB9Q5P2W587zKL47Dgfb/P4Tn+05qEViTvv+y+hKLnkW9cPp/PzZP0/Wg7EYEngXff+09J15igwoPR6S9KSALNDt54PPznltHmOPIrgBipuj2k/V+qPqMvxCNhoLQJIofWc7HkhDBOK/wApNfLqWweRTjvVpfY6+MZ8mNuBkCjswtq91buZzs+LaxFg17dr9vnU36b1koArWPUPUCf3aI7e9m/tISZjM4OEWm2+9nV0rblLhJdjEzETVN4TR7m8xAatUQ/Bj4MniCrwYkHwo2VJ5iB4MTovp9PuFlTb7Tb4zWOzWTdXJPHp7yPNj06mlIyKTkH5VoKBt3ADmz2MpVFTaeoT6RRStNX5mXMGJNgZ2BB+Ha7kHckP6e/HHiR6f4VHtjNtRG2wKBHFc+RK8zK/F6UiXu/Xkv5cOFWUb9+MoxNlT6hVD5fTibKmnBO07F7ggpbAAFrUDg/lr5znTO6PGXaKIe68VZ0xp9OKG9a5uitFr9gL7H2r5yDCmMqpLBSFsDeq21t6K/L2Hq8ynui4eZP8qHuvqW0XCWbeFY+miSvcqxI3VR9QA3fOAmIv62IHo7FSATQYXXIUm7HgGVCZi5HxfOKJe7epfTBhb4e9gF9W9WfG23tt2n8189rqpomPCHpXCLuXlQvIKmzdcC67j7SncXJeMv8AUx7t6nQOlwgsAydyQu5BuQDgFq22T7ngDtIwMQZO7KHBdRR4DWQtVu+fvKUyJPx1fEUPdfU634h6qMzgpYRQQu4USzfvEDvVUP1nD+HJiT5iQz5pZpuciWPTQxxUV2IDij4MniUlngxIPhTdBUkiCUcai7RiZiIJiIiAIiIAiIgCIiAIiIAiIgCIiAIqIgyIiIMCIiAIiIAiIgCIiAIiI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71800"/>
            <a:ext cx="4038600" cy="206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0375" y="5181600"/>
            <a:ext cx="8455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You will act as mayor of your own city, and will need to make energy decisions in order to keep your citizens happy.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739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Penguin Groups – </a:t>
            </a:r>
            <a:r>
              <a:rPr lang="en-US" dirty="0" err="1" smtClean="0"/>
              <a:t>Hr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Gabby / Brianna / </a:t>
            </a:r>
            <a:r>
              <a:rPr lang="en-US" dirty="0" err="1" smtClean="0"/>
              <a:t>Braeden</a:t>
            </a:r>
            <a:r>
              <a:rPr lang="en-US" dirty="0" smtClean="0"/>
              <a:t> / DJ</a:t>
            </a:r>
          </a:p>
          <a:p>
            <a:r>
              <a:rPr lang="en-US" dirty="0" smtClean="0"/>
              <a:t>Nate / Maeve / Whitney / Julia</a:t>
            </a:r>
          </a:p>
          <a:p>
            <a:r>
              <a:rPr lang="en-US" dirty="0" smtClean="0"/>
              <a:t>Andrea / Jenny / Alex</a:t>
            </a:r>
          </a:p>
          <a:p>
            <a:r>
              <a:rPr lang="en-US" dirty="0" err="1" smtClean="0"/>
              <a:t>Maddie</a:t>
            </a:r>
            <a:r>
              <a:rPr lang="en-US" dirty="0" smtClean="0"/>
              <a:t> / </a:t>
            </a:r>
            <a:r>
              <a:rPr lang="en-US" dirty="0" err="1" smtClean="0"/>
              <a:t>Kaitlen</a:t>
            </a:r>
            <a:r>
              <a:rPr lang="en-US" smtClean="0"/>
              <a:t>/ Lilly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115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679</TotalTime>
  <Words>500</Words>
  <Application>Microsoft Office PowerPoint</Application>
  <PresentationFormat>On-screen Show (4:3)</PresentationFormat>
  <Paragraphs>92</Paragraphs>
  <Slides>18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Energy Conservation</vt:lpstr>
      <vt:lpstr>PowerPoint Presentation</vt:lpstr>
      <vt:lpstr>Conserve Energy by Insulating</vt:lpstr>
      <vt:lpstr>Measure and Record insulating properties</vt:lpstr>
      <vt:lpstr>What do you want to measure?</vt:lpstr>
      <vt:lpstr>Chart your data</vt:lpstr>
      <vt:lpstr>Chart your data</vt:lpstr>
      <vt:lpstr>While you are waiting…</vt:lpstr>
      <vt:lpstr>Penguin Groups – Hr 1</vt:lpstr>
      <vt:lpstr>Penguin Groups – Hr 4</vt:lpstr>
      <vt:lpstr>Penguin Dwellings</vt:lpstr>
      <vt:lpstr>Build!</vt:lpstr>
      <vt:lpstr>Test</vt:lpstr>
      <vt:lpstr>Budget</vt:lpstr>
      <vt:lpstr>Igloo Depot</vt:lpstr>
      <vt:lpstr>When you are finished…</vt:lpstr>
      <vt:lpstr>For your viewing pleasure…</vt:lpstr>
      <vt:lpstr>Calculating % Survival</vt:lpstr>
    </vt:vector>
  </TitlesOfParts>
  <Company>Rochester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Penguin Dwellings</dc:title>
  <dc:creator>JOPP, RICHARD</dc:creator>
  <cp:lastModifiedBy>JOPP, RICHARD</cp:lastModifiedBy>
  <cp:revision>19</cp:revision>
  <cp:lastPrinted>2013-11-05T14:45:19Z</cp:lastPrinted>
  <dcterms:created xsi:type="dcterms:W3CDTF">2013-10-14T18:16:52Z</dcterms:created>
  <dcterms:modified xsi:type="dcterms:W3CDTF">2013-11-06T15:25:39Z</dcterms:modified>
</cp:coreProperties>
</file>