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B3BE4-ECAA-426F-85A4-764034E05D6D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850D8-610F-4102-B1D0-EDA41EE4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8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850D8-610F-4102-B1D0-EDA41EE40D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BDD333-3D4B-4376-9D63-978404DFEF2B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611C43-6CB5-4188-A993-59F1C3B48E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Secret Life of Garbage and Recyclables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…or…What can I do to make a difference</a:t>
            </a:r>
            <a:endParaRPr lang="en-US" dirty="0"/>
          </a:p>
        </p:txBody>
      </p:sp>
      <p:pic>
        <p:nvPicPr>
          <p:cNvPr id="1026" name="Picture 2" descr="http://www.epmchannel.com/wp-content/uploads/2013/07/download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2743200" cy="40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5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the-gadgeteer.com/wp-content/uploads/2013/03/cree-led-lightbul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312"/>
          <a:stretch/>
        </p:blipFill>
        <p:spPr bwMode="auto">
          <a:xfrm>
            <a:off x="6890656" y="3434093"/>
            <a:ext cx="1643743" cy="327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</a:t>
            </a:r>
            <a:r>
              <a:rPr lang="en-US" dirty="0" err="1" smtClean="0"/>
              <a:t>Lightbulbs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3 types of </a:t>
            </a:r>
            <a:r>
              <a:rPr lang="en-US" sz="2400" u="sng" dirty="0" err="1" smtClean="0"/>
              <a:t>lightbulbs</a:t>
            </a:r>
            <a:r>
              <a:rPr lang="en-US" sz="2400" u="sng" dirty="0" smtClean="0"/>
              <a:t> – Which is Best?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Incandescent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968787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Compact Fluorescent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3457" y="293761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LED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2050" name="Picture 2" descr="http://www.yourenergyblog.com/wp-content/uploads/2013/01/incandescent-bul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9" y="2261175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S2vquC67_kg9I2g8IY6aLINrDdW1GbtjTdoyPPuV9NP2YV41qGD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911" y="3064723"/>
            <a:ext cx="1806778" cy="270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49729" y="4392831"/>
            <a:ext cx="8343898" cy="2110719"/>
            <a:chOff x="549729" y="4392831"/>
            <a:chExt cx="8343898" cy="2110719"/>
          </a:xfrm>
        </p:grpSpPr>
        <p:sp>
          <p:nvSpPr>
            <p:cNvPr id="10" name="TextBox 9"/>
            <p:cNvSpPr txBox="1"/>
            <p:nvPr/>
          </p:nvSpPr>
          <p:spPr>
            <a:xfrm>
              <a:off x="549729" y="4392831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00"/>
                  </a:solidFill>
                  <a:latin typeface="Estrangelo Edessa" pitchFamily="66" charset="0"/>
                  <a:cs typeface="Estrangelo Edessa" pitchFamily="66" charset="0"/>
                </a:rPr>
                <a:t>$0.75</a:t>
              </a:r>
              <a:endParaRPr lang="en-US" sz="3200" dirty="0">
                <a:solidFill>
                  <a:srgbClr val="FFFF00"/>
                </a:solidFill>
                <a:latin typeface="Estrangelo Edessa" pitchFamily="66" charset="0"/>
                <a:cs typeface="Estrangelo Edessa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05200" y="5334000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00"/>
                  </a:solidFill>
                  <a:latin typeface="Estrangelo Edessa" pitchFamily="66" charset="0"/>
                  <a:cs typeface="Estrangelo Edessa" pitchFamily="66" charset="0"/>
                </a:rPr>
                <a:t>$6.50</a:t>
              </a:r>
              <a:endParaRPr lang="en-US" sz="3200" dirty="0">
                <a:solidFill>
                  <a:srgbClr val="FFFF00"/>
                </a:solidFill>
                <a:latin typeface="Estrangelo Edessa" pitchFamily="66" charset="0"/>
                <a:cs typeface="Estrangelo Edessa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31427" y="5918775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FF00"/>
                  </a:solidFill>
                  <a:latin typeface="Estrangelo Edessa" pitchFamily="66" charset="0"/>
                  <a:cs typeface="Estrangelo Edessa" pitchFamily="66" charset="0"/>
                </a:rPr>
                <a:t>$15.00</a:t>
              </a:r>
              <a:endParaRPr lang="en-US" sz="3200" dirty="0">
                <a:solidFill>
                  <a:srgbClr val="FFFF00"/>
                </a:solidFill>
                <a:latin typeface="Estrangelo Edessa" pitchFamily="66" charset="0"/>
                <a:cs typeface="Estrangelo Edessa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31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Out this Chart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" t="36414" r="7620" b="17425"/>
          <a:stretch/>
        </p:blipFill>
        <p:spPr bwMode="auto">
          <a:xfrm>
            <a:off x="6570" y="1649896"/>
            <a:ext cx="915713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3048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$0.75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3769429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$6. 50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4583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$15.00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5345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$4.30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47800" y="3048000"/>
            <a:ext cx="1156138" cy="2671098"/>
            <a:chOff x="1447800" y="3048000"/>
            <a:chExt cx="1156138" cy="2671098"/>
          </a:xfrm>
        </p:grpSpPr>
        <p:sp>
          <p:nvSpPr>
            <p:cNvPr id="9" name="TextBox 8"/>
            <p:cNvSpPr txBox="1"/>
            <p:nvPr/>
          </p:nvSpPr>
          <p:spPr>
            <a:xfrm>
              <a:off x="1447800" y="3048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60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60938" y="3810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23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60938" y="457988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60938" y="5349766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250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013639" y="3022715"/>
            <a:ext cx="1166648" cy="2647252"/>
            <a:chOff x="1460938" y="3059132"/>
            <a:chExt cx="1166648" cy="2659966"/>
          </a:xfrm>
        </p:grpSpPr>
        <p:sp>
          <p:nvSpPr>
            <p:cNvPr id="15" name="TextBox 14"/>
            <p:cNvSpPr txBox="1"/>
            <p:nvPr/>
          </p:nvSpPr>
          <p:spPr>
            <a:xfrm>
              <a:off x="1484586" y="3059132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600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60938" y="3810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1275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60938" y="457988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1550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60938" y="5349766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10000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53200" y="2980252"/>
            <a:ext cx="1156138" cy="2658331"/>
            <a:chOff x="1447800" y="3048000"/>
            <a:chExt cx="1156138" cy="2671098"/>
          </a:xfrm>
        </p:grpSpPr>
        <p:sp>
          <p:nvSpPr>
            <p:cNvPr id="20" name="TextBox 19"/>
            <p:cNvSpPr txBox="1"/>
            <p:nvPr/>
          </p:nvSpPr>
          <p:spPr>
            <a:xfrm>
              <a:off x="1447800" y="3048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1,000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460938" y="3810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8,000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60938" y="4579883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25,000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460938" y="5349766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5,000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276195" y="3036217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$13.40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2547" y="3783496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$5.07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2547" y="4549700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$2.20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2547" y="5315908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$55.08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2172" y="3012618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$150.20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98524" y="3759897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$68.25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98524" y="4526100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$34.96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898524" y="5292303"/>
            <a:ext cx="1143000" cy="367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$569.37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the-gadgeteer.com/wp-content/uploads/2013/03/cree-led-lightbulb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312"/>
          <a:stretch/>
        </p:blipFill>
        <p:spPr bwMode="auto">
          <a:xfrm>
            <a:off x="6942362" y="2285167"/>
            <a:ext cx="821871" cy="163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</a:t>
            </a:r>
            <a:r>
              <a:rPr lang="en-US" dirty="0" err="1" smtClean="0"/>
              <a:t>Lightbulbs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3 types of </a:t>
            </a:r>
            <a:r>
              <a:rPr lang="en-US" sz="2400" u="sng" dirty="0" err="1" smtClean="0"/>
              <a:t>lightbulbs</a:t>
            </a:r>
            <a:r>
              <a:rPr lang="en-US" sz="2400" u="sng" dirty="0" smtClean="0"/>
              <a:t> – Which is Best?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Incandescent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475572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Compact Fluorescent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199" y="1676399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LED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  <p:pic>
        <p:nvPicPr>
          <p:cNvPr id="2050" name="Picture 2" descr="http://www.yourenergyblog.com/wp-content/uploads/2013/01/incandescent-bul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167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S2vquC67_kg9I2g8IY6aLINrDdW1GbtjTdoyPPuV9NP2YV41qGD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11" y="2552791"/>
            <a:ext cx="1093178" cy="163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9729" y="4572000"/>
            <a:ext cx="7984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Estrangelo Edessa" pitchFamily="66" charset="0"/>
                <a:cs typeface="Estrangelo Edessa" pitchFamily="66" charset="0"/>
              </a:rPr>
              <a:t>Now…Which bulb do you think is the best?</a:t>
            </a:r>
            <a:endParaRPr lang="en-US" sz="3200" dirty="0">
              <a:solidFill>
                <a:srgbClr val="C00000"/>
              </a:solidFill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99</TotalTime>
  <Words>107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Secret Life of Garbage and Recyclables</vt:lpstr>
      <vt:lpstr>Let’s look at Lightbulbs</vt:lpstr>
      <vt:lpstr>Fill Out this Chart</vt:lpstr>
      <vt:lpstr>Let’s look at Lightbulbs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Life of Garbage and Recyclables</dc:title>
  <dc:creator>JOPP, RICHARD</dc:creator>
  <cp:lastModifiedBy>JOPP, RICHARD</cp:lastModifiedBy>
  <cp:revision>7</cp:revision>
  <dcterms:created xsi:type="dcterms:W3CDTF">2013-10-07T14:41:40Z</dcterms:created>
  <dcterms:modified xsi:type="dcterms:W3CDTF">2013-10-07T18:08:59Z</dcterms:modified>
</cp:coreProperties>
</file>